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4" r:id="rId4"/>
    <p:sldId id="275" r:id="rId5"/>
    <p:sldId id="271" r:id="rId6"/>
    <p:sldId id="272" r:id="rId7"/>
    <p:sldId id="273" r:id="rId8"/>
    <p:sldId id="276" r:id="rId9"/>
    <p:sldId id="277" r:id="rId10"/>
    <p:sldId id="278" r:id="rId11"/>
    <p:sldId id="279" r:id="rId12"/>
    <p:sldId id="280" r:id="rId13"/>
    <p:sldId id="281" r:id="rId14"/>
    <p:sldId id="283" r:id="rId15"/>
    <p:sldId id="264" r:id="rId16"/>
    <p:sldId id="257" r:id="rId17"/>
    <p:sldId id="258" r:id="rId18"/>
    <p:sldId id="266" r:id="rId19"/>
    <p:sldId id="267" r:id="rId20"/>
    <p:sldId id="268" r:id="rId21"/>
    <p:sldId id="284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EB135-FB23-4AE8-9A58-58FB0996C809}" type="datetimeFigureOut">
              <a:rPr lang="pl-PL" smtClean="0"/>
              <a:pPr/>
              <a:t>2011-04-14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B97B1-9684-4311-B65F-934FECBFD60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357290" y="3000372"/>
            <a:ext cx="6791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/>
              <a:t>„Życie czeka” </a:t>
            </a:r>
            <a:br>
              <a:rPr lang="pl-PL" sz="3200" dirty="0" smtClean="0"/>
            </a:br>
            <a:r>
              <a:rPr lang="pl-PL" sz="3200" dirty="0" smtClean="0"/>
              <a:t>– kampania promująca transplantologię</a:t>
            </a:r>
            <a:endParaRPr lang="pl-PL" sz="3200" dirty="0"/>
          </a:p>
        </p:txBody>
      </p:sp>
      <p:pic>
        <p:nvPicPr>
          <p:cNvPr id="4" name="Obraz 3" descr="CZD_logo_pionowe_80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71480"/>
            <a:ext cx="3536181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14480" y="428604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Podsumowanie kampanii – piknik „Biegnij – Życie czeka”</a:t>
            </a:r>
            <a:endParaRPr lang="pl-P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3357576" cy="2238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3571876"/>
            <a:ext cx="357190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857232"/>
            <a:ext cx="300039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ZD_logo_pionowe_800x4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3000372"/>
            <a:ext cx="2262190" cy="339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857224" y="6286520"/>
            <a:ext cx="428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Źródło: http://zycieczeka.czd.pl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353618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CZD_logo_pionowe_800x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3143248"/>
            <a:ext cx="375049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857232"/>
            <a:ext cx="3143272" cy="208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857224" y="6286520"/>
            <a:ext cx="428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Źródło: http://zycieczeka.czd.pl</a:t>
            </a:r>
            <a:endParaRPr lang="pl-PL" sz="12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3786190"/>
            <a:ext cx="355395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ZD_logo_pionowe_80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28596" y="428604"/>
            <a:ext cx="5857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XI - lecie pierwszego rodzinnego przeszczepienia wątroby w Centrum Zdrowia Dziecka – </a:t>
            </a:r>
            <a:r>
              <a:rPr lang="pl-PL" sz="2400" dirty="0" smtClean="0"/>
              <a:t>spotkanie </a:t>
            </a:r>
            <a:r>
              <a:rPr lang="pl-PL" sz="2400" dirty="0" smtClean="0"/>
              <a:t>żywych dawców i biorców</a:t>
            </a:r>
            <a:endParaRPr lang="pl-PL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428868"/>
            <a:ext cx="387703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643050"/>
            <a:ext cx="3857652" cy="255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357694"/>
            <a:ext cx="344625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857224" y="6286520"/>
            <a:ext cx="428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Źródło: http://zycieczeka.czd.pl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3000396" cy="199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CZD_logo_pionowe_800x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  <p:pic>
        <p:nvPicPr>
          <p:cNvPr id="4" name="Obraz 3"/>
          <p:cNvPicPr/>
          <p:nvPr/>
        </p:nvPicPr>
        <p:blipFill>
          <a:blip r:embed="rId4"/>
          <a:srcRect l="7273" r="34380"/>
          <a:stretch>
            <a:fillRect/>
          </a:stretch>
        </p:blipFill>
        <p:spPr bwMode="auto">
          <a:xfrm>
            <a:off x="4643438" y="642918"/>
            <a:ext cx="40005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5"/>
          <a:srcRect l="7273" t="2203" r="35207"/>
          <a:stretch>
            <a:fillRect/>
          </a:stretch>
        </p:blipFill>
        <p:spPr bwMode="auto">
          <a:xfrm>
            <a:off x="714348" y="2357430"/>
            <a:ext cx="307183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142844" y="6286520"/>
            <a:ext cx="642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Źródło: http</a:t>
            </a:r>
            <a:r>
              <a:rPr lang="pl-PL" sz="1000" dirty="0" smtClean="0"/>
              <a:t>://</a:t>
            </a:r>
            <a:r>
              <a:rPr lang="pl-PL" sz="900" dirty="0" smtClean="0"/>
              <a:t>wiadomosci.gazeta.pl/Wiadomosci/1,80708,8560790,W_2011_beda_pieniadze_na_Narodowy_Program_Transplantacji.html</a:t>
            </a:r>
            <a:endParaRPr lang="pl-PL" sz="9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929190" y="592933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/>
              <a:t>Źródło: http</a:t>
            </a:r>
            <a:r>
              <a:rPr lang="pl-PL" sz="900" dirty="0" smtClean="0"/>
              <a:t>://www.tvn24.pl/12690,1679243,0,2,premier-dziekuje-za-kawal-dobrej-roboty,wiadomosc.html</a:t>
            </a:r>
            <a:endParaRPr lang="pl-PL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ZD_logo_pionowe_80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000100" y="1428736"/>
            <a:ext cx="77153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u="sng" dirty="0" smtClean="0"/>
              <a:t>Efektywność podjętych działań: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</a:t>
            </a:r>
            <a:r>
              <a:rPr lang="pl-PL" sz="2800" dirty="0" smtClean="0"/>
              <a:t>ogłoszenie Narodowego Programu Transplantacji (45 mln zł na lata 2011-2020)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</a:t>
            </a:r>
            <a:r>
              <a:rPr lang="pl-PL" sz="2800" dirty="0" smtClean="0"/>
              <a:t>Zwiększenie się liczby wykonywanych przeszczepów (dane: POLTRANSPLANT)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</a:t>
            </a:r>
            <a:r>
              <a:rPr lang="pl-PL" sz="2800" dirty="0" smtClean="0"/>
              <a:t>Zaangażowanie społeczeństwa oraz mediów w dyskurs i promowanie idei transplantologii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7151" t="50908" r="8591" b="8454"/>
          <a:stretch>
            <a:fillRect/>
          </a:stretch>
        </p:blipFill>
        <p:spPr bwMode="auto">
          <a:xfrm>
            <a:off x="285720" y="642918"/>
            <a:ext cx="555077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9778" t="48501" r="5253" b="10893"/>
          <a:stretch>
            <a:fillRect/>
          </a:stretch>
        </p:blipFill>
        <p:spPr bwMode="auto">
          <a:xfrm>
            <a:off x="3071802" y="3500438"/>
            <a:ext cx="56166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357158" y="14285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2010</a:t>
            </a:r>
            <a:endParaRPr lang="pl-PL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452320" y="335699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2009</a:t>
            </a:r>
            <a:endParaRPr lang="pl-PL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3491880" y="764704"/>
            <a:ext cx="2448272" cy="2592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6012160" y="4005064"/>
            <a:ext cx="2448272" cy="2592288"/>
          </a:xfrm>
          <a:prstGeom prst="ellipse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0" y="6597352"/>
            <a:ext cx="7772400" cy="260648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Źródło: Poltransplant, http://www.poltransplant.org.pl/statystyka_2010.html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az 8" descr="CZD_logo_pionowe_800x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869" t="44161" r="8754" b="16118"/>
          <a:stretch>
            <a:fillRect/>
          </a:stretch>
        </p:blipFill>
        <p:spPr bwMode="auto">
          <a:xfrm>
            <a:off x="179512" y="548680"/>
            <a:ext cx="5904656" cy="29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9822" t="53344" r="5210" b="7259"/>
          <a:stretch>
            <a:fillRect/>
          </a:stretch>
        </p:blipFill>
        <p:spPr bwMode="auto">
          <a:xfrm>
            <a:off x="2555776" y="3717032"/>
            <a:ext cx="6120680" cy="296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179512" y="35913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2010</a:t>
            </a:r>
            <a:endParaRPr lang="pl-PL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452320" y="335699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2009</a:t>
            </a:r>
            <a:endParaRPr lang="pl-PL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Obraz 5" descr="CZD_logo_pionowe_800x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869" t="15223" r="8754" b="2091"/>
          <a:stretch>
            <a:fillRect/>
          </a:stretch>
        </p:blipFill>
        <p:spPr bwMode="auto">
          <a:xfrm>
            <a:off x="0" y="620688"/>
            <a:ext cx="4440707" cy="456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9231" r="5210" b="14641"/>
          <a:stretch>
            <a:fillRect/>
          </a:stretch>
        </p:blipFill>
        <p:spPr bwMode="auto">
          <a:xfrm>
            <a:off x="4393063" y="1214422"/>
            <a:ext cx="4631766" cy="531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179512" y="44624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2010</a:t>
            </a:r>
            <a:endParaRPr lang="pl-PL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786710" y="85723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2009</a:t>
            </a:r>
            <a:endParaRPr lang="pl-PL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Obraz 5" descr="CZD_logo_pionowe_800x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0332" r="11116" b="16057"/>
          <a:stretch>
            <a:fillRect/>
          </a:stretch>
        </p:blipFill>
        <p:spPr bwMode="auto">
          <a:xfrm>
            <a:off x="539552" y="188640"/>
            <a:ext cx="7632848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9741" r="10526" b="16856"/>
          <a:stretch>
            <a:fillRect/>
          </a:stretch>
        </p:blipFill>
        <p:spPr bwMode="auto">
          <a:xfrm>
            <a:off x="827584" y="260648"/>
            <a:ext cx="7632848" cy="63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42844" y="6215082"/>
            <a:ext cx="63579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err="1" smtClean="0"/>
              <a:t>Źródło:http</a:t>
            </a:r>
            <a:r>
              <a:rPr lang="pl-PL" sz="1050" dirty="0" smtClean="0"/>
              <a:t>://www.tvnwarszawa.pl/archiwum/28415,1669546,0,2,chca_oddac_watrobe_tomkowi_ustawa_nie_pozwala,wiadomosc.html</a:t>
            </a:r>
            <a:endParaRPr lang="pl-PL" sz="1050" dirty="0"/>
          </a:p>
        </p:txBody>
      </p:sp>
      <p:pic>
        <p:nvPicPr>
          <p:cNvPr id="4" name="Obraz 3"/>
          <p:cNvPicPr/>
          <p:nvPr/>
        </p:nvPicPr>
        <p:blipFill>
          <a:blip r:embed="rId2"/>
          <a:srcRect r="35099"/>
          <a:stretch>
            <a:fillRect/>
          </a:stretch>
        </p:blipFill>
        <p:spPr bwMode="auto">
          <a:xfrm>
            <a:off x="500034" y="428604"/>
            <a:ext cx="2867032" cy="538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143372" y="1928802"/>
            <a:ext cx="4500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Przez okres trwania kampanii </a:t>
            </a:r>
            <a:br>
              <a:rPr lang="pl-PL" sz="2400" dirty="0" smtClean="0"/>
            </a:br>
            <a:r>
              <a:rPr lang="pl-PL" sz="2400" dirty="0" smtClean="0"/>
              <a:t>(pobyt 6-letniego Tomka w CZD) w mediach ukazało się ok. 1500 materiałów</a:t>
            </a:r>
            <a:endParaRPr lang="pl-PL" sz="2400" dirty="0"/>
          </a:p>
        </p:txBody>
      </p:sp>
      <p:pic>
        <p:nvPicPr>
          <p:cNvPr id="6" name="Obraz 5" descr="CZD_logo_pionowe_800x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0332" r="10526" b="16118"/>
          <a:stretch>
            <a:fillRect/>
          </a:stretch>
        </p:blipFill>
        <p:spPr bwMode="auto">
          <a:xfrm>
            <a:off x="683568" y="188640"/>
            <a:ext cx="7632848" cy="647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ZD_logo_pionowe_80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857232"/>
            <a:ext cx="4982801" cy="221457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28596" y="3571876"/>
            <a:ext cx="5500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DZIAŁ KOMUNIKACJI SPOŁECZNEJ</a:t>
            </a:r>
            <a:br>
              <a:rPr lang="pl-PL" dirty="0" smtClean="0"/>
            </a:br>
            <a:r>
              <a:rPr lang="pl-PL" dirty="0" smtClean="0"/>
              <a:t>INSTYTUT „POMNIK – CENTRUM ZDROWIA DZIECKA”</a:t>
            </a:r>
          </a:p>
          <a:p>
            <a:r>
              <a:rPr lang="pl-PL" dirty="0" smtClean="0"/>
              <a:t>Al. Dzieci Polskich 20</a:t>
            </a:r>
            <a:br>
              <a:rPr lang="pl-PL" dirty="0" smtClean="0"/>
            </a:br>
            <a:r>
              <a:rPr lang="pl-PL" dirty="0" smtClean="0"/>
              <a:t>04-730 Warszawa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Kontakt:</a:t>
            </a:r>
          </a:p>
          <a:p>
            <a:r>
              <a:rPr lang="pl-PL" dirty="0" smtClean="0"/>
              <a:t>Paweł Trzciński </a:t>
            </a:r>
          </a:p>
          <a:p>
            <a:r>
              <a:rPr lang="pl-PL" dirty="0" smtClean="0"/>
              <a:t>22 815-16-54</a:t>
            </a:r>
            <a:br>
              <a:rPr lang="pl-PL" dirty="0" smtClean="0"/>
            </a:br>
            <a:r>
              <a:rPr lang="pl-PL" dirty="0" smtClean="0"/>
              <a:t>601 390 154</a:t>
            </a:r>
          </a:p>
          <a:p>
            <a:r>
              <a:rPr lang="pl-PL" dirty="0" err="1" smtClean="0"/>
              <a:t>p.trzcinski@czd.pl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rcRect l="5950" r="33884"/>
          <a:stretch>
            <a:fillRect/>
          </a:stretch>
        </p:blipFill>
        <p:spPr bwMode="auto">
          <a:xfrm>
            <a:off x="500034" y="1071546"/>
            <a:ext cx="3429024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ZD_logo_pionowe_800x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28596" y="6000768"/>
            <a:ext cx="4714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http</a:t>
            </a:r>
            <a:r>
              <a:rPr lang="pl-PL" sz="1050" dirty="0" smtClean="0"/>
              <a:t>://www.tvn24.pl/0,1669914,0,1,8222tomek-radzi-sobie-dobrze8221,wiadomosc.html</a:t>
            </a:r>
            <a:endParaRPr lang="pl-PL" sz="1050" dirty="0"/>
          </a:p>
        </p:txBody>
      </p:sp>
      <p:pic>
        <p:nvPicPr>
          <p:cNvPr id="5" name="Obraz 4"/>
          <p:cNvPicPr/>
          <p:nvPr/>
        </p:nvPicPr>
        <p:blipFill>
          <a:blip r:embed="rId4"/>
          <a:srcRect l="5455" t="6388" r="35207"/>
          <a:stretch>
            <a:fillRect/>
          </a:stretch>
        </p:blipFill>
        <p:spPr bwMode="auto">
          <a:xfrm>
            <a:off x="4643438" y="1000108"/>
            <a:ext cx="350046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786314" y="6000768"/>
            <a:ext cx="38576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http</a:t>
            </a:r>
            <a:r>
              <a:rPr lang="pl-PL" sz="1050" dirty="0" smtClean="0"/>
              <a:t>://www.tvp.info/informacje/polska/tomek-w-spiaczce-watroba-pracuje/2432457</a:t>
            </a:r>
            <a:endParaRPr lang="pl-PL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rcRect l="5950" r="34876"/>
          <a:stretch>
            <a:fillRect/>
          </a:stretch>
        </p:blipFill>
        <p:spPr bwMode="auto">
          <a:xfrm>
            <a:off x="500034" y="1000108"/>
            <a:ext cx="348505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ZD_logo_pionowe_800x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42844" y="5786454"/>
            <a:ext cx="5286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http</a:t>
            </a:r>
            <a:r>
              <a:rPr lang="pl-PL" sz="1050" dirty="0" smtClean="0"/>
              <a:t>://www.polityka.pl/spoleczenstwo/artykuly/1508268,1,jak-ratowano-tomka-zatrutego-grzybami.read?utm_source=Polityka+Spoldzielnia+Pracy+List&amp;utm_campaign=41e473aa17-UA-11208742-1&amp;utm_medium=email</a:t>
            </a:r>
            <a:endParaRPr lang="pl-PL" sz="1050" dirty="0"/>
          </a:p>
        </p:txBody>
      </p:sp>
      <p:pic>
        <p:nvPicPr>
          <p:cNvPr id="5" name="Obraz 4"/>
          <p:cNvPicPr/>
          <p:nvPr/>
        </p:nvPicPr>
        <p:blipFill>
          <a:blip r:embed="rId4"/>
          <a:srcRect l="7273" r="33884"/>
          <a:stretch>
            <a:fillRect/>
          </a:stretch>
        </p:blipFill>
        <p:spPr bwMode="auto">
          <a:xfrm>
            <a:off x="4857752" y="1000108"/>
            <a:ext cx="33909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500694" y="5786454"/>
            <a:ext cx="32861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http</a:t>
            </a:r>
            <a:r>
              <a:rPr lang="pl-PL" sz="1050" dirty="0" smtClean="0"/>
              <a:t>://www.tvn24.pl/12690,1671691,0,1,tomek-juz-po-kolejnej-operacji,wiadomosc.html</a:t>
            </a:r>
            <a:endParaRPr lang="pl-PL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rcRect r="34876"/>
          <a:stretch>
            <a:fillRect/>
          </a:stretch>
        </p:blipFill>
        <p:spPr bwMode="auto">
          <a:xfrm>
            <a:off x="357158" y="357166"/>
            <a:ext cx="40481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214282" y="6000768"/>
            <a:ext cx="8001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http</a:t>
            </a:r>
            <a:r>
              <a:rPr lang="pl-PL" sz="1050" dirty="0" smtClean="0"/>
              <a:t>://rzeszow.gazeta.pl/rzeszow/1,34962,8267374,O_6_latku_na_szpitalnym_Facebooku__Bardzo_pozytywnie.html</a:t>
            </a:r>
            <a:endParaRPr lang="pl-PL" sz="1050" dirty="0"/>
          </a:p>
        </p:txBody>
      </p:sp>
      <p:pic>
        <p:nvPicPr>
          <p:cNvPr id="4" name="Obraz 3" descr="CZD_logo_pionowe_800x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857752" y="1928802"/>
            <a:ext cx="4143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Otworzyliśmy wszystkie dostępne nam kanały komunikacji, aby każdy mógł aktywnie uczestniczyć w wydarzeniach, mając dostęp do najświeższych informacji oraz możliwości ich komentowania.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ipczd\Pulpit\PRZYDATNE\screeny_FB\02.09.2010\0900.PNG"/>
          <p:cNvPicPr>
            <a:picLocks noChangeAspect="1" noChangeArrowheads="1"/>
          </p:cNvPicPr>
          <p:nvPr/>
        </p:nvPicPr>
        <p:blipFill>
          <a:blip r:embed="rId2"/>
          <a:srcRect l="12000" t="1379" r="30996" b="2113"/>
          <a:stretch>
            <a:fillRect/>
          </a:stretch>
        </p:blipFill>
        <p:spPr bwMode="auto">
          <a:xfrm>
            <a:off x="642910" y="357166"/>
            <a:ext cx="4824519" cy="6143668"/>
          </a:xfrm>
          <a:prstGeom prst="rect">
            <a:avLst/>
          </a:prstGeom>
          <a:noFill/>
        </p:spPr>
      </p:pic>
      <p:pic>
        <p:nvPicPr>
          <p:cNvPr id="3" name="Obraz 2" descr="CZD_logo_pionowe_800x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rcRect l="7934" t="-1101" r="43967"/>
          <a:stretch>
            <a:fillRect/>
          </a:stretch>
        </p:blipFill>
        <p:spPr bwMode="auto">
          <a:xfrm>
            <a:off x="1071538" y="357166"/>
            <a:ext cx="457203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ZD_logo_pionowe_800x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ZD_logo_pionowe_80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28596" y="357166"/>
            <a:ext cx="5643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 ramach kampanii odbyła się akcja „Bajka dla Tomka” – z całej Polski, a także z zagranicy napłynęły setki bajek, wierszyków i rysunków. Do akcji przyłączyły się m.in. TVN 24, Fakt oraz Radio Zet i RMF FM.</a:t>
            </a:r>
            <a:endParaRPr lang="pl-PL" sz="2400" dirty="0"/>
          </a:p>
        </p:txBody>
      </p:sp>
      <p:pic>
        <p:nvPicPr>
          <p:cNvPr id="4" name="Obraz 3"/>
          <p:cNvPicPr/>
          <p:nvPr/>
        </p:nvPicPr>
        <p:blipFill>
          <a:blip r:embed="rId3"/>
          <a:srcRect l="24463" t="1322" r="34050"/>
          <a:stretch>
            <a:fillRect/>
          </a:stretch>
        </p:blipFill>
        <p:spPr bwMode="auto">
          <a:xfrm>
            <a:off x="1285852" y="2357430"/>
            <a:ext cx="23907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4"/>
          <a:srcRect l="5785" t="3745" r="34215" b="11013"/>
          <a:stretch>
            <a:fillRect/>
          </a:stretch>
        </p:blipFill>
        <p:spPr bwMode="auto">
          <a:xfrm>
            <a:off x="4929190" y="2643182"/>
            <a:ext cx="34575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ZD_logo_pionowe_80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142852"/>
            <a:ext cx="957250" cy="42544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786058"/>
            <a:ext cx="3952876" cy="262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642918"/>
            <a:ext cx="2843170" cy="1890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214290"/>
            <a:ext cx="3263106" cy="2557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2786058"/>
            <a:ext cx="333209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4572008"/>
            <a:ext cx="311534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215</Words>
  <Application>Microsoft Office PowerPoint</Application>
  <PresentationFormat>Pokaz na ekranie (4:3)</PresentationFormat>
  <Paragraphs>33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Źródło: Poltransplant, http://www.poltransplant.org.pl/statystyka_2010.html</dc:title>
  <dc:creator>ipczd</dc:creator>
  <cp:lastModifiedBy>ipczd</cp:lastModifiedBy>
  <cp:revision>31</cp:revision>
  <dcterms:created xsi:type="dcterms:W3CDTF">2011-04-12T10:22:54Z</dcterms:created>
  <dcterms:modified xsi:type="dcterms:W3CDTF">2011-04-14T09:41:16Z</dcterms:modified>
</cp:coreProperties>
</file>