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7"/>
  </p:notesMasterIdLst>
  <p:sldIdLst>
    <p:sldId id="271" r:id="rId2"/>
    <p:sldId id="276" r:id="rId3"/>
    <p:sldId id="279" r:id="rId4"/>
    <p:sldId id="277" r:id="rId5"/>
    <p:sldId id="278" r:id="rId6"/>
    <p:sldId id="265" r:id="rId7"/>
    <p:sldId id="266" r:id="rId8"/>
    <p:sldId id="267" r:id="rId9"/>
    <p:sldId id="269" r:id="rId10"/>
    <p:sldId id="270" r:id="rId11"/>
    <p:sldId id="268" r:id="rId12"/>
    <p:sldId id="275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8297C-110F-4CB5-8434-F2E31EE413F1}" type="datetimeFigureOut">
              <a:rPr lang="pl-PL" smtClean="0"/>
              <a:t>2016-03-03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19981-394B-46AA-B2BE-499FBB5B26D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5471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19981-394B-46AA-B2BE-499FBB5B26D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264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5708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7981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299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6098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ftr" sz="quarter" idx="10"/>
          </p:nvPr>
        </p:nvSpPr>
        <p:spPr>
          <a:xfrm>
            <a:off x="5165725" y="6427788"/>
            <a:ext cx="2895600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>
                <a:solidFill>
                  <a:prstClr val="black"/>
                </a:solidFill>
              </a:rPr>
              <a:t>DRAFT – NOT FOR DISTRIBUTION</a:t>
            </a:r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7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defRPr b="0"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chemeClr val="accent3">
                  <a:lumMod val="75000"/>
                </a:schemeClr>
              </a:buClr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0"/>
          </p:nvPr>
        </p:nvSpPr>
        <p:spPr>
          <a:xfrm>
            <a:off x="5165725" y="6427788"/>
            <a:ext cx="2895600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AT" smtClean="0">
                <a:solidFill>
                  <a:prstClr val="black"/>
                </a:solidFill>
              </a:rPr>
              <a:t>DRAFT – NOT FOR DISTRIBUTION</a:t>
            </a:r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12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003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84657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0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3/3/2016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7394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4763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7096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686285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300035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581621A-EEB9-4F1C-96EC-8FE990B265FF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Prostokąt 8"/>
          <p:cNvSpPr/>
          <p:nvPr userDrawn="1"/>
        </p:nvSpPr>
        <p:spPr>
          <a:xfrm>
            <a:off x="3650" y="5943600"/>
            <a:ext cx="9140350" cy="9143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6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665" r:id="rId13"/>
    <p:sldLayoutId id="214748366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gif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jpeg"/><Relationship Id="rId17" Type="http://schemas.openxmlformats.org/officeDocument/2006/relationships/image" Target="../media/image64.png"/><Relationship Id="rId2" Type="http://schemas.openxmlformats.org/officeDocument/2006/relationships/image" Target="../media/image49.jpe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jpeg"/><Relationship Id="rId19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jpe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Calibri" panose="020F0502020204030204" pitchFamily="34" charset="0"/>
              </a:rPr>
              <a:t>Kampania Czadowe Domy</a:t>
            </a:r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PODSUMOWANIE DZIAŁAŃ</a:t>
            </a:r>
            <a:br>
              <a:rPr lang="pl-PL" dirty="0" smtClean="0">
                <a:latin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</a:rPr>
              <a:t>listopad – luty 2016</a:t>
            </a:r>
            <a:endParaRPr lang="pl-PL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http://www.rent-a-techie.com/data/uploads/honeywell-partner-tucson-az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480720" cy="183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0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2656"/>
            <a:ext cx="8824950" cy="542960"/>
          </a:xfrm>
          <a:solidFill>
            <a:srgbClr val="EC1C2D"/>
          </a:solidFill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Publikacje – prasa</a:t>
            </a:r>
            <a:endParaRPr lang="pl-PL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AutoShape 13" descr="data:image/jpeg;base64,/9j/4AAQSkZJRgABAQAAAQABAAD/2wCEAAkGBw0MDA4ODg0ODw0NDRUNDQ0NDg8NDw0NFBYXFhcVFRQZHSggGBolHRQUIT0iJSorLjAuFyAzOjMsOygtLisBCgoKDQwNGhAPGzclHyU3Ljc3Nzg3NzI4LTM3Nzg2Nzc3NS40NCs3NTQ3MC8zNDQ3ODcsNSsyNyw3LCw3Ny80NP/AABEIAM4A9QMBIgACEQEDEQH/xAAcAAEAAgMBAQEAAAAAAAAAAAAABgcEBQgDAgH/xABIEAABAwMBBQUDBgsGBgMAAAABAAIDBAURIQYHEjFBEyJRYXEUgZEIIzJCcqEVJFJidYKSorGywTNDc7PR8TU2N1Nj8BclNP/EABoBAQEAAwEBAAAAAAAAAAAAAAAEAQMGAgX/xAAkEQEAAgIBAgYDAAAAAAAAAAAAAQIDBBEFMRIhIkFhoRNxwf/aAAwDAQACEQMRAD8AvFERAX4i/UBERAREQEREBERAREQEREBERAREQEREBERAREQEREBERAREQEREBERAREQEREBERAREQEREBERAREQEREBERAREQEREBERAREQEREBERAREQEREBERAREQEREBERAREQEREBERAREQEREBERAREQEUK2t3jU1rndTNhfUTsaC8Ne2ONhIyGl2pzjB5dVKbPVSVFLBNLF2Mk0YkdFxcfZ8QyATga4x0XmLRM8Q331suPHGS8cRPb5/rMREXpoEREBERAREQEREBERAREQEREBERAREQEREBERAREQEREBERBXVBuuY+qdVXCrdUSPmMz442dnG9xOcOJJJHkMKxFpdrrz7BRue3HbSHs4c64cebseQBPwVfbPtqLnXxRzTSyMDu1l43ucOzackY6ZOB71XraPjxzk54iE/UOsXtmrit6re0dohbiIikUCIiAiIgIiICIiAodt9tNW0U1vobfFA+tukr2RSVRd2ELYg0uLg3Unvj4HnyUxVW72bm2hvWzdS+OWVsUlWeyp2dpLIS2FoaxuRkkkINtYdorvBem2m6to5DPSOqqapohIwYaSC17Xeh+7nnSeKqtkLhU37aaSvfTexR2mkNE6mmfxVJklLi0vZgcIxxfDGT0tVBXlRtDfbhdLhR2ptvhhtjmRyS1wme6eZ7ScAM+iND08PHA3O7vaae7Ucz6mFkVVSVklDUNiJMTpYw0lzM5IHe5ZPJQa1bTy26/7Qw09tqq+pqKuN0cdOA2JgawjMshzwA8XPB5Fbrca+V9HdHTMEczr5UOljB4hHKWRFzQeuDkIJrtRcJKK21tVEGmWmpJZ4w8EtL2MLhxAEZGR4qu6ja/aamtEV5lZaJaN0cU8kEbaqOfsZS0YBLi0HvDx96nO3//AAK6/o2o/wApyg1//wCnkf6Npf54kFqU8okjY8Zw9geAeeCMqN7VbQVFFcLPTRCIx3CqfDOXtcXBjWgjgIIwdTzyt9av/wAsH+Az+UKF7wv+M7NfpCX+RqCfKB3/AGhu896dabU2jjMFI2rqamtEjxhxwGsa31H38sazxQC1f863H9EQ/wA7UGdsDtLW1s1xobhFA2ttcsbJZKUu7CZsocWlodqD3D8RyUxVe7Bf8ybU/wCNR/5cqsJARF8SSsZ9JzW+pAWJtFY5k7vtY9dWR08ZkkOByAGpcfADxXpDMyQZY4OAOMjXVRDamt7Wo7MHuQ931eef9B7ioN/drr6/5K+cz2Yt5Myfaz/tw+97v6D/AFW+t0z5YI3yNDXvbxENzgA8uflhQe00RqZ2MweHOZD0DBz+PJT2WRsbHOcQ1jGlzj0a0DVSdIz7Ox4sua3p7R7MV5lrb3s/T3B0TpzJiHiwxjuFruLGc6Z6Dksq22qmpGlsELI86OIGXOx4uOp96hNw25qHOcIGMjjz3S8F8hHidcD0wtvsTW1lWZpp5i+NuI2N4WtHHzJGB0GPivoY+q1y2jBSZmPpXfpU4onPaIiftK0RFWmEREBfhcBgEgZ0GTzKq7fdt7PaIoaSilEdZUjtZJQGudDTDTQHkXHIz4Nd1wRU27iKqvO0dCameacxTe1SSSyOkc1sPzg1J0Bc1o08UHVaItHtZtZQ2WnM9ZKG5B7KFmHTTuHRjM6+pwB1IQbxFzXf97l7utQILeDSskeGQw0zRJUSE6AGQjOfs496ujdxYa630P8A9jWT1VZUO7WUSzPmbTjGkbCSeXUjTJ8gUEsUA25p5H7RbMvbG9zI5qoyPa0ubHlkeOI8hnHVT9EFe1dPJbtr4ahkbzS3mjNPUuYwlkdXDjge8jlkBjRn8oqwkX5xDOMjPh1QQTYKCRl62kc6N7WyVkJY5zS0PAY/VpPP3L53R08kUV47SN7OO/VL2cbS3iYRHhwzzHmp8iDRbdxufZLo1rS5zrdUNa1oLnOcYnYAA5lVZcr+KrZSGzQUVwkr301PTcHsczWB7HMLiXkYx3SrwRB4UMRjgiY76TImsdjxAAKhm3sEj7vs45rHubHXyue5rS4MHA0ZcRy96nSICrK8XL8C7Uz11VT1Joqy2xwR1FPA+djZWOBLXcPI937wrNRBXW68S1NxvtzNPPBS3CeAUvtMZikkbEx4c7hPTvN19R0KsVEQa+81hijAacPfoD1DepUaJJ8yfvW5uVDPPOSGjgAAa4kAY/3yvajsoY4Oe7iLTkNAw3P9Vx+/qbvUNuYisxSJ4jnyj9/PPwvxXx4sffzZtup+yha3rjLvtFYYsFL2jpHNc8ucXYc48IJ15D+q0u0e8uzWuodTVFS72iPHaRxRSSlmRkAkDGcY0zlaaTfZYGjIfVO8m05B+8hdRGph8FaTWJivblDafFPMrFiiZGOFjWtaOjQGj4BRbeDcTFTsp2nvTnL/APDbjT3nHwK1Ns3y2Cpe1hnmpy44BqYS1mfNzSQPU6KcS0lNU9nI+OKYAcUTy1sg4Xa5afA6LOxitkwzSk8ctuvkrjyRe0cxCpqG21FScQwvf04gMMHq46BWpZLeKOlihGCWty8j60h1cfis5rQBgAADkBoAv1T6ehTWmZ55mVG3vW2IiOOIERFehF+L9UW3nXj8HWKuna7hkMJgiI0Ikl+bBHmOLPuQc0bwr+bteKuqDsxOlMdPrp7PH3WY8MgcXq4qy/k2WfL6+vc36IbRxO8z35P4RfFUitvQbT3ClopaGCqkipJ5DJLFHwtL3kNacvA4sENaMZwcIL53ib4Ka3cdNb+CqrBlr5M5p6d3mR/aOHgNB1OmFQdXV194rQ6R81XWVDwxv1nuJ5Na0aAeQwAsO30M1XPHBBG6WaVwZHGwZc5x/wDea6c3XbuIbFCJpuGW5StxJKNWwNP93H/V3X0Qee6zdrFZIhU1AbLcpG95/wBJtK082R+fi7ryGnOw0VPb5d5rqIutlukxVFuKupYdaYH+7Yf+4RzP1emv0Qkm3W9S3WVzoG5q61vOnhcA2I/+WTUN9Bk+S3VNtG6mtDLhdxFRuLO1kiaXO7MOJLI9dXSYxoBzyOiqPcdsB7XILvWt4oI3k0cb9e3nadZXZ+q08vFw8tZJtXsXdtp7q/2qQ0VnpJDHTMOHyz40dK1gOAXYOHOxgcOh1yEB253wXC5OdFROfQ0fICN3DUSjxfINW/ZaeupKr+muVTDMJ4p5WTtdxCZkjmyB3jxZyut9mtibXaYwylpIw/GHTytEs8nq8/wGB5LmjelHAzaC4tgaxkTajHDGA1ok4W8eAPz+JB0lu22ifeLPTVcmO3IMU+AADNGeEuwOWcB2PzlJ1XW4SndHs7E48paiaRv2eLg/iwr23z7Wm02p0cT8VddmngwcOjjx85IPQEDPQuCCPbX78YaSpkp6ClFT2TjG+pkkLIi8aHgaBlzc5GcjlpkarO3UbXXraCpmqKjsIbfTDs+CCEjtqhw0bxOLj3RqcEc2+K53t1DLV1EVPC0vmnkbFG0dXuOAuwNj9n4rRbqeiiwRCz5x+NZZnavefUk+gwOiDdIi5+3w70H1Mkltt0hbTMJjqqlhwalw0LGEcoxyJ+t6fSCebTb2qKlqW0Vvidcq58ghbHA4NhEpIAb2mDxHX6oI8SFJdpdqqay0Lam4Pa2QsAEER4nTT4GWRA8xnqdAOagG5PYAUMDbtWRk1UsZdSxFuXU8BH0sflvHwBx1IWIN3d02lr3XG9SOo6YnFPRNIdOynyeFn5MfQknJJzoEEC2x3rXa6vc2OZ1HS57tPTPLHEfnyjDnHy0Hko/s9tZcLZUsqKeplDmvDnxukc6KZvVsjc4cD8RzGDqup7bsZaKKnMEVBTCIs4ZDJG2V8jca8b3ZLveVyFWBnbSdn/Z9o7s9c9zJx92EHaVpr2VlLBUx/wBnUwMnZnmGvaHAH4rVbd7Sx2W2T1jsF7W8FPGf72odoxvp1PkCvrYKB0VktjHjDm0EPED0PZtOFRG/fav8IXP2KJ+aa3ExnB0kqz/aHz4dGeRDvFBXFRPLVTvkeXSzzyl73Yy6SV5yTgcySVMWbo9o3NDhbsZ1ANTSNdj0MmnvW33EbJfhC5e2zNzS28h7cjSSrP0B58Or/Ihviugr5fqK2wmasqY4IwM993efjo1o1cfIAlByBf7DWWuo9nrYHQTcAeGOLXAsOQCHNJBGh5HoV0ZuYlqJtlomiTEre3ippH94MAc7gJ8QCeXgMKk9vL/LtNew6lheQ/gpKKHA7RzATgnoCXOcfIHyyumdkLI21WykomkH2eENe4aB8py57h6uc4+9Bo9j7XWU9XI+SOSKJ3GXCR4JdkjhY8gkzSDBPak8jjXJU0REBERAVM/KSunBS0FGCfnpn1LwD9WJoa0H1Mh/ZVzLmv5Q1Z2t9ZFnSnoo2cOdA9znvPvw5vwCCsEX3FC+QkMY5xDS4hrS4ho5k46L4QdB/J2slIKCav4WvrH1DqcvOroYmhp4B4Z4snx08FcC5z+T9tP7JcJLfK7ENeMxZ5NqmDQfrNyPUNXRiCI70NrhY7XJMwj2qY9hSNOvzpGryPBoyfXA6rmHZ21zXe509KHudLWVGJJXHicASXSSHPMgBzvcpnv8vbqq+Gmyeyt8TYmjp2sgEj3D4tH6iy/k60bZLzPK7GYKJxYPBz3sbn4cQ96Doa3UUVLBFTwsDIYI2xRsH1WNGB/BZCLEulyp6KB9RUzMhgjGXySHAHl5k+A1KDD2rv0Npt9RWzEcMMZLW51klOjGDzJIH3rj/wDGLhWaAy1VZUaNGMyTyu5D1c5S/epvBffqhrIg6O307iYI3aOlfy7V48caAdAT4lTfcJsK4EXiqYW6FtBG8akEYdNjwxkD1J8Cgt7Zu0sttvpaNhy2mgbEXcuNwHed7zk+9cw72Npzd7zPI12aanPstKAdDGwnLx9p3Ec+GPBX7vc2k/BNknex2Kip/FKfHMPkB4neXCwPOfEDxXMWzlmmuddT0cA+cqJAwHmGN5uefJrQT7kFs/J62R45JLvOzux5gogRzkOkkg9B3QfzneCvhYVltcNBSQUkDeGGniETB1IHMnxJOSfMlZqCsN+e2brbQtoqd5bV1zSHOacOhpeTnDwLvoj9Y8wFTm6jZgXi8wxSN4qaD8ZqgRo6NhGGH7Ti0ehKw9419dc7zWVBOWCYwwDOQIIzwsx6gcXq4q1/k10LRS3Cp+u+dkHo1jeL7zJ9yC5gF+otTtLtFR2mmdU1kwjjGjW6GSV/MMjb9Z3+5wNUEf3u7TttNmnLXAVNW00tM3Pe4njDn/qtyc+PCOq5t2LsL7tdKWjaDwyyjtnD6kDe9I7PTug+/Cydvdr577XOqZQWRNHZ00Gcthiz97jzJ6+gCvDcjsKbXSGtqWcNbWMHCxww6npuYafBzjgkeTRzBQSfeJtI2yWeeobwiXhFPSM0wZ3DDcDqGgF2PBpXIz3lzi5xLnOJc5ziSXE8yT1Ks/f7tN7bdG0UbswW8FrsHR1U/BefPhAa3yPF4quI7fUPp31LYZDTRPEck4Y4xskdyaXcgf8AUeIQZ9q2rudDTup6Wtnp4XvMjmQv7PvkAEhw1BwByPRbezbD36+PbMIKh7ZQD7ZWueyNzDycHv1ePs5UTp5AyRji0PDXhxY7k8A5wfIrtCw3WnuFHBVUzg6CaMOYRju9C0joQQQR0IQRHdxuypbEO3e4VNe5paZy3hZC082xN6eHEdT5AkKeoiAiIgIiIC5S30P4tprj5OhaPQQRBdWrlnfhSOi2lrCRpO2GWPzb2TGH95jh7kFg/Jvs4ZSVtc5nenmFNG4j+6jHE7HkXPH7A8FFN9e7/wDBlQbhSR/iNS/51jRpS1Dunkx3ToDpporx2Csf4LtFFSEASRwh0wGvz7+/Jr17ziPctvX0UNVDJBPG2SGZhjkjeMhzTzCDiinmfFIySNxbJG4PY9pwWvacgg+IIXWm7ba5l8tkc+QKmLENZGBjhnAHeA/JcNR6kdCuet5ewU9gqtA6SgmcfZajGcdezk8Hj7wMjqB47s9sX2K5MmOTSzYirIxk5iz9MD8pvMe8dUGZvpt76baKsLweGo4KiI/lMcwDP7TXD3LSbFbVVFjrm1dOGvPCY5Yn54ZoXYJaSNQcgEHoQOfI9L7b7GUO0tHGS8NkDO0o62IB/C14BGn12HQ4z6EKlbjuQvkLyIhTVLMnhdHMIyW9CRIBg+QJQb64fKAndHintkUchH05qh0zWn7LWtz8VWG0u1Vwu8vaVtS+XB7kejIovsxjQevM9SVObVuLvEzm+0S0tNH9Y8bp5APJrRg/tBWtsZustVnc2XgNVVt1FRUAHgd4xx8m+up80Fb7rt0UtS+OtusZjphh8NG8FslQeYMg+qzy5nyHPoBjA0BrQA1ow1oGAAOQA6L6QoOcflCX/wBpusdEx3zdBF3wOXtEoDnfBvZj4qQfJvssBirLgSHVAk9jY3TMUfC17nY/OJAz+YfNUxfLi6uramqfniqZ3zEE54eNxIHuzj3LxoXziQCnMold3QIS8Pd5Dh1PJB22i5esO77ae4kHhqKeM69rWzyQAfqav/dV4bvNhhY45DJWTVdTMAJHvc4RNaDkBkZJ+J1OOnJBy1erc+iq6ilkBD6eZ8LsjGeFxGfQ4z71Kt2e8OXZ6SVph9opajBki4+zcyRugex2CORwRjXA5YVybzd1cN7f7XTSMpq/h4Xue0mGpAGG9pjVrhoOIA6DGDpioarc9tFG/hbRMlGcCSKpp+E/tOB+IQSy97/Z3sLaGgZE4jSWpkMxHoxoA+JPoqqvF5r7tUiSqmlqqh5DGA66k4DY2NGG5PRoGqsKybirrO4Grmp6SP6wDjUzD0a3u/vK39jN3dssgDoIjLU4waufD5dejdMMHoPUlBBt1G6U0z47hdWAzNw+mozhwhdzD5fF/g3pzOugs7bC+NtVsqq12CYISY2uOA+Y92NvvcWhblU58pG6OZR0NG3OKmd878dREAAD75c/qoKDqJ3yyPkkcXSSPMj3nm57jkk+ZJXVmwWyMNLs7DQVMLXe0wmStjePpSzDLgcdWjhbn8wKl90+7yruNdDU1MD4rfTyCZ75mFntDmnLY2A/SBOMnlgHrhdNoOUt5W72osNRxN4pbfK78XqcZLTz7OTHJ48eRxkdQPbdZvClsNR2UvFJbp3ZniGpify7Vg8cYyOoHkF1BXUcNVC+CeNksMreGSORoc17fMKiNuNyE8TnT2h3bQnJNHK8Nmj8mPOjx6kH7SC9qCthqoY54JGywytD45GHLXtPULIXMexe1912Tn7CspKj2KR/zlNOx0RY7q+EuGM+XI+XMdD7ObQ0d2pm1NHM2WM91w5Pif1a9vNrv9+SDaoiICIiAortLsLR3S40FwlLhLQPBLQAW1DGkvY13hwv19C4Y10lSICIiDDu9rp6+nkpqqJs0EreF8b+R8CDzBB1BGoKoHbDcjX08rn2wirp3HLYnvZHURDwJdhrh5gg+S6KRBXu5i3XmhoJaS6QGOOGQGiL5YpH9m7PGzuE4aCARn8o9AFYSIgIiICIiCKf/G1g7Qyfgum4nHJGH8Hujzwj3Bb63Wmko28NNSwU7fyYImRD90BZqICIiAiIgIiIC+XMBwSASOWRnC+kQEREBERB5zwMlaWSMa9h5te0OafUFYtts9HRcfstLT0/akOk9nhjh7QjOC7hAzzPxWciAiIgIiICIiAiIgIiICIiAiIgIiICIiAiIgIiICIiAiIgIiICIiAiIgIiICIiAiIgIiICIiAiIgIiICIiAiIgIiICIiAiIgIiICI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828800"/>
            <a:ext cx="4533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Picture 7" descr="C:\Users\kolakowskaa\Desktop\dziennik bałtyck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6188" y="1039110"/>
            <a:ext cx="4097449" cy="229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olakowskaa\Desktop\dziennikbaltyck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229" y="3165831"/>
            <a:ext cx="1780803" cy="52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lakowskaa\Desktop\nowohuck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6" y="4558596"/>
            <a:ext cx="3188247" cy="216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lakowskaa\Desktop\logo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149292"/>
            <a:ext cx="2448180" cy="40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kolakowskaa\Desktop\wyborcza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87" y="1423814"/>
            <a:ext cx="2073927" cy="272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kolakowskaa\Desktop\indek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039111"/>
            <a:ext cx="1586682" cy="38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kolakowskaa\Desktop\super nowości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1723" y="4413763"/>
            <a:ext cx="1507762" cy="244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olakowskaa\Desktop\SN_logo_nowe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4887" y="4208570"/>
            <a:ext cx="1507762" cy="41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kolakowskaa\Desktop\czadowe domu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5618" y="3123569"/>
            <a:ext cx="1685800" cy="148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olakowskaa\Desktop\przegąd pożarniczy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394" y="4563020"/>
            <a:ext cx="3528022" cy="219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C:\Users\kolakowskaa\Desktop\logo100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394" y="3933392"/>
            <a:ext cx="22860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olakowskaa\Desktop\polski instalator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5928" y="1423815"/>
            <a:ext cx="2232248" cy="278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kolakowskaa\Desktop\nowe_20logo_pi(1)[1]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8724" y="990934"/>
            <a:ext cx="2157464" cy="4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kolakowskaa\Desktop\Obraz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0" y="1271744"/>
            <a:ext cx="2915815" cy="141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kolakowskaa\Desktop\wyborcza.p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7593" y="1198753"/>
            <a:ext cx="2574068" cy="173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2656"/>
            <a:ext cx="8824950" cy="542960"/>
          </a:xfrm>
          <a:solidFill>
            <a:srgbClr val="EC1C2D"/>
          </a:solidFill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Publikacje – </a:t>
            </a:r>
            <a:r>
              <a:rPr lang="pl-PL" sz="3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internet</a:t>
            </a:r>
            <a:endParaRPr lang="pl-PL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AutoShape 13" descr="data:image/jpeg;base64,/9j/4AAQSkZJRgABAQAAAQABAAD/2wCEAAkGBw0MDA4ODg0ODw0NDRUNDQ0NDg8NDw0NFBYXFhcVFRQZHSggGBolHRQUIT0iJSorLjAuFyAzOjMsOygtLisBCgoKDQwNGhAPGzclHyU3Ljc3Nzg3NzI4LTM3Nzg2Nzc3NS40NCs3NTQ3MC8zNDQ3ODcsNSsyNyw3LCw3Ny80NP/AABEIAM4A9QMBIgACEQEDEQH/xAAcAAEAAgMBAQEAAAAAAAAAAAAABgcEBQgDAgH/xABIEAABAwMBBQUDBgsGBgMAAAABAAIDBAURIQYHEjFBEyJRYXEUgZEIIzJCcqEVJFJidYKSorGywTNDc7PR8TU2N1Nj8BclNP/EABoBAQEAAwEBAAAAAAAAAAAAAAAEAQMGAgX/xAAkEQEAAgIBAgYDAAAAAAAAAAAAAQIDBBEFMRIhIkFhoRNxwf/aAAwDAQACEQMRAD8AvFERAX4i/UBERAREQEREBERAREQEREBERAREQEREBERAREQEREBERAREQEREBERAREQEREBERAREQEREBERAREQEREBERAREQEREBERAREQEREBERAREQEREBERAREQEREBERAREQEREBERAREQEREBERAREQEUK2t3jU1rndTNhfUTsaC8Ne2ONhIyGl2pzjB5dVKbPVSVFLBNLF2Mk0YkdFxcfZ8QyATga4x0XmLRM8Q331suPHGS8cRPb5/rMREXpoEREBERAREQEREBERAREQEREBERAREQEREBERAREQEREBERBXVBuuY+qdVXCrdUSPmMz442dnG9xOcOJJJHkMKxFpdrrz7BRue3HbSHs4c64cebseQBPwVfbPtqLnXxRzTSyMDu1l43ucOzackY6ZOB71XraPjxzk54iE/UOsXtmrit6re0dohbiIikUCIiAiIgIiICIiAodt9tNW0U1vobfFA+tukr2RSVRd2ELYg0uLg3Unvj4HnyUxVW72bm2hvWzdS+OWVsUlWeyp2dpLIS2FoaxuRkkkINtYdorvBem2m6to5DPSOqqapohIwYaSC17Xeh+7nnSeKqtkLhU37aaSvfTexR2mkNE6mmfxVJklLi0vZgcIxxfDGT0tVBXlRtDfbhdLhR2ptvhhtjmRyS1wme6eZ7ScAM+iND08PHA3O7vaae7Ucz6mFkVVSVklDUNiJMTpYw0lzM5IHe5ZPJQa1bTy26/7Qw09tqq+pqKuN0cdOA2JgawjMshzwA8XPB5Fbrca+V9HdHTMEczr5UOljB4hHKWRFzQeuDkIJrtRcJKK21tVEGmWmpJZ4w8EtL2MLhxAEZGR4qu6ja/aamtEV5lZaJaN0cU8kEbaqOfsZS0YBLi0HvDx96nO3//AAK6/o2o/wApyg1//wCnkf6Npf54kFqU8okjY8Zw9geAeeCMqN7VbQVFFcLPTRCIx3CqfDOXtcXBjWgjgIIwdTzyt9av/wAsH+Az+UKF7wv+M7NfpCX+RqCfKB3/AGhu896dabU2jjMFI2rqamtEjxhxwGsa31H38sazxQC1f863H9EQ/wA7UGdsDtLW1s1xobhFA2ttcsbJZKUu7CZsocWlodqD3D8RyUxVe7Bf8ybU/wCNR/5cqsJARF8SSsZ9JzW+pAWJtFY5k7vtY9dWR08ZkkOByAGpcfADxXpDMyQZY4OAOMjXVRDamt7Wo7MHuQ931eef9B7ioN/drr6/5K+cz2Yt5Myfaz/tw+97v6D/AFW+t0z5YI3yNDXvbxENzgA8uflhQe00RqZ2MweHOZD0DBz+PJT2WRsbHOcQ1jGlzj0a0DVSdIz7Ox4sua3p7R7MV5lrb3s/T3B0TpzJiHiwxjuFruLGc6Z6Dksq22qmpGlsELI86OIGXOx4uOp96hNw25qHOcIGMjjz3S8F8hHidcD0wtvsTW1lWZpp5i+NuI2N4WtHHzJGB0GPivoY+q1y2jBSZmPpXfpU4onPaIiftK0RFWmEREBfhcBgEgZ0GTzKq7fdt7PaIoaSilEdZUjtZJQGudDTDTQHkXHIz4Nd1wRU27iKqvO0dCameacxTe1SSSyOkc1sPzg1J0Bc1o08UHVaItHtZtZQ2WnM9ZKG5B7KFmHTTuHRjM6+pwB1IQbxFzXf97l7utQILeDSskeGQw0zRJUSE6AGQjOfs496ujdxYa630P8A9jWT1VZUO7WUSzPmbTjGkbCSeXUjTJ8gUEsUA25p5H7RbMvbG9zI5qoyPa0ubHlkeOI8hnHVT9EFe1dPJbtr4ahkbzS3mjNPUuYwlkdXDjge8jlkBjRn8oqwkX5xDOMjPh1QQTYKCRl62kc6N7WyVkJY5zS0PAY/VpPP3L53R08kUV47SN7OO/VL2cbS3iYRHhwzzHmp8iDRbdxufZLo1rS5zrdUNa1oLnOcYnYAA5lVZcr+KrZSGzQUVwkr301PTcHsczWB7HMLiXkYx3SrwRB4UMRjgiY76TImsdjxAAKhm3sEj7vs45rHubHXyue5rS4MHA0ZcRy96nSICrK8XL8C7Uz11VT1Joqy2xwR1FPA+djZWOBLXcPI937wrNRBXW68S1NxvtzNPPBS3CeAUvtMZikkbEx4c7hPTvN19R0KsVEQa+81hijAacPfoD1DepUaJJ8yfvW5uVDPPOSGjgAAa4kAY/3yvajsoY4Oe7iLTkNAw3P9Vx+/qbvUNuYisxSJ4jnyj9/PPwvxXx4sffzZtup+yha3rjLvtFYYsFL2jpHNc8ucXYc48IJ15D+q0u0e8uzWuodTVFS72iPHaRxRSSlmRkAkDGcY0zlaaTfZYGjIfVO8m05B+8hdRGph8FaTWJivblDafFPMrFiiZGOFjWtaOjQGj4BRbeDcTFTsp2nvTnL/APDbjT3nHwK1Ns3y2Cpe1hnmpy44BqYS1mfNzSQPU6KcS0lNU9nI+OKYAcUTy1sg4Xa5afA6LOxitkwzSk8ctuvkrjyRe0cxCpqG21FScQwvf04gMMHq46BWpZLeKOlihGCWty8j60h1cfis5rQBgAADkBoAv1T6ehTWmZ55mVG3vW2IiOOIERFehF+L9UW3nXj8HWKuna7hkMJgiI0Ikl+bBHmOLPuQc0bwr+bteKuqDsxOlMdPrp7PH3WY8MgcXq4qy/k2WfL6+vc36IbRxO8z35P4RfFUitvQbT3ClopaGCqkipJ5DJLFHwtL3kNacvA4sENaMZwcIL53ib4Ka3cdNb+CqrBlr5M5p6d3mR/aOHgNB1OmFQdXV194rQ6R81XWVDwxv1nuJ5Na0aAeQwAsO30M1XPHBBG6WaVwZHGwZc5x/wDea6c3XbuIbFCJpuGW5StxJKNWwNP93H/V3X0Qee6zdrFZIhU1AbLcpG95/wBJtK082R+fi7ryGnOw0VPb5d5rqIutlukxVFuKupYdaYH+7Yf+4RzP1emv0Qkm3W9S3WVzoG5q61vOnhcA2I/+WTUN9Bk+S3VNtG6mtDLhdxFRuLO1kiaXO7MOJLI9dXSYxoBzyOiqPcdsB7XILvWt4oI3k0cb9e3nadZXZ+q08vFw8tZJtXsXdtp7q/2qQ0VnpJDHTMOHyz40dK1gOAXYOHOxgcOh1yEB253wXC5OdFROfQ0fICN3DUSjxfINW/ZaeupKr+muVTDMJ4p5WTtdxCZkjmyB3jxZyut9mtibXaYwylpIw/GHTytEs8nq8/wGB5LmjelHAzaC4tgaxkTajHDGA1ok4W8eAPz+JB0lu22ifeLPTVcmO3IMU+AADNGeEuwOWcB2PzlJ1XW4SndHs7E48paiaRv2eLg/iwr23z7Wm02p0cT8VddmngwcOjjx85IPQEDPQuCCPbX78YaSpkp6ClFT2TjG+pkkLIi8aHgaBlzc5GcjlpkarO3UbXXraCpmqKjsIbfTDs+CCEjtqhw0bxOLj3RqcEc2+K53t1DLV1EVPC0vmnkbFG0dXuOAuwNj9n4rRbqeiiwRCz5x+NZZnavefUk+gwOiDdIi5+3w70H1Mkltt0hbTMJjqqlhwalw0LGEcoxyJ+t6fSCebTb2qKlqW0Vvidcq58ghbHA4NhEpIAb2mDxHX6oI8SFJdpdqqay0Lam4Pa2QsAEER4nTT4GWRA8xnqdAOagG5PYAUMDbtWRk1UsZdSxFuXU8BH0sflvHwBx1IWIN3d02lr3XG9SOo6YnFPRNIdOynyeFn5MfQknJJzoEEC2x3rXa6vc2OZ1HS57tPTPLHEfnyjDnHy0Hko/s9tZcLZUsqKeplDmvDnxukc6KZvVsjc4cD8RzGDqup7bsZaKKnMEVBTCIs4ZDJG2V8jca8b3ZLveVyFWBnbSdn/Z9o7s9c9zJx92EHaVpr2VlLBUx/wBnUwMnZnmGvaHAH4rVbd7Sx2W2T1jsF7W8FPGf72odoxvp1PkCvrYKB0VktjHjDm0EPED0PZtOFRG/fav8IXP2KJ+aa3ExnB0kqz/aHz4dGeRDvFBXFRPLVTvkeXSzzyl73Yy6SV5yTgcySVMWbo9o3NDhbsZ1ANTSNdj0MmnvW33EbJfhC5e2zNzS28h7cjSSrP0B58Or/Ihviugr5fqK2wmasqY4IwM993efjo1o1cfIAlByBf7DWWuo9nrYHQTcAeGOLXAsOQCHNJBGh5HoV0ZuYlqJtlomiTEre3ippH94MAc7gJ8QCeXgMKk9vL/LtNew6lheQ/gpKKHA7RzATgnoCXOcfIHyyumdkLI21WykomkH2eENe4aB8py57h6uc4+9Bo9j7XWU9XI+SOSKJ3GXCR4JdkjhY8gkzSDBPak8jjXJU0REBERAVM/KSunBS0FGCfnpn1LwD9WJoa0H1Mh/ZVzLmv5Q1Z2t9ZFnSnoo2cOdA9znvPvw5vwCCsEX3FC+QkMY5xDS4hrS4ho5k46L4QdB/J2slIKCav4WvrH1DqcvOroYmhp4B4Z4snx08FcC5z+T9tP7JcJLfK7ENeMxZ5NqmDQfrNyPUNXRiCI70NrhY7XJMwj2qY9hSNOvzpGryPBoyfXA6rmHZ21zXe509KHudLWVGJJXHicASXSSHPMgBzvcpnv8vbqq+Gmyeyt8TYmjp2sgEj3D4tH6iy/k60bZLzPK7GYKJxYPBz3sbn4cQ96Doa3UUVLBFTwsDIYI2xRsH1WNGB/BZCLEulyp6KB9RUzMhgjGXySHAHl5k+A1KDD2rv0Npt9RWzEcMMZLW51klOjGDzJIH3rj/wDGLhWaAy1VZUaNGMyTyu5D1c5S/epvBffqhrIg6O307iYI3aOlfy7V48caAdAT4lTfcJsK4EXiqYW6FtBG8akEYdNjwxkD1J8Cgt7Zu0sttvpaNhy2mgbEXcuNwHed7zk+9cw72Npzd7zPI12aanPstKAdDGwnLx9p3Ec+GPBX7vc2k/BNknex2Kip/FKfHMPkB4neXCwPOfEDxXMWzlmmuddT0cA+cqJAwHmGN5uefJrQT7kFs/J62R45JLvOzux5gogRzkOkkg9B3QfzneCvhYVltcNBSQUkDeGGniETB1IHMnxJOSfMlZqCsN+e2brbQtoqd5bV1zSHOacOhpeTnDwLvoj9Y8wFTm6jZgXi8wxSN4qaD8ZqgRo6NhGGH7Ti0ehKw9419dc7zWVBOWCYwwDOQIIzwsx6gcXq4q1/k10LRS3Cp+u+dkHo1jeL7zJ9yC5gF+otTtLtFR2mmdU1kwjjGjW6GSV/MMjb9Z3+5wNUEf3u7TttNmnLXAVNW00tM3Pe4njDn/qtyc+PCOq5t2LsL7tdKWjaDwyyjtnD6kDe9I7PTug+/Cydvdr577XOqZQWRNHZ00Gcthiz97jzJ6+gCvDcjsKbXSGtqWcNbWMHCxww6npuYafBzjgkeTRzBQSfeJtI2yWeeobwiXhFPSM0wZ3DDcDqGgF2PBpXIz3lzi5xLnOJc5ziSXE8yT1Ks/f7tN7bdG0UbswW8FrsHR1U/BefPhAa3yPF4quI7fUPp31LYZDTRPEck4Y4xskdyaXcgf8AUeIQZ9q2rudDTup6Wtnp4XvMjmQv7PvkAEhw1BwByPRbezbD36+PbMIKh7ZQD7ZWueyNzDycHv1ePs5UTp5AyRji0PDXhxY7k8A5wfIrtCw3WnuFHBVUzg6CaMOYRju9C0joQQQR0IQRHdxuypbEO3e4VNe5paZy3hZC082xN6eHEdT5AkKeoiAiIgIiIC5S30P4tprj5OhaPQQRBdWrlnfhSOi2lrCRpO2GWPzb2TGH95jh7kFg/Jvs4ZSVtc5nenmFNG4j+6jHE7HkXPH7A8FFN9e7/wDBlQbhSR/iNS/51jRpS1Dunkx3ToDpporx2Csf4LtFFSEASRwh0wGvz7+/Jr17ziPctvX0UNVDJBPG2SGZhjkjeMhzTzCDiinmfFIySNxbJG4PY9pwWvacgg+IIXWm7ba5l8tkc+QKmLENZGBjhnAHeA/JcNR6kdCuet5ewU9gqtA6SgmcfZajGcdezk8Hj7wMjqB47s9sX2K5MmOTSzYirIxk5iz9MD8pvMe8dUGZvpt76baKsLweGo4KiI/lMcwDP7TXD3LSbFbVVFjrm1dOGvPCY5Yn54ZoXYJaSNQcgEHoQOfI9L7b7GUO0tHGS8NkDO0o62IB/C14BGn12HQ4z6EKlbjuQvkLyIhTVLMnhdHMIyW9CRIBg+QJQb64fKAndHintkUchH05qh0zWn7LWtz8VWG0u1Vwu8vaVtS+XB7kejIovsxjQevM9SVObVuLvEzm+0S0tNH9Y8bp5APJrRg/tBWtsZustVnc2XgNVVt1FRUAHgd4xx8m+up80Fb7rt0UtS+OtusZjphh8NG8FslQeYMg+qzy5nyHPoBjA0BrQA1ow1oGAAOQA6L6QoOcflCX/wBpusdEx3zdBF3wOXtEoDnfBvZj4qQfJvssBirLgSHVAk9jY3TMUfC17nY/OJAz+YfNUxfLi6uramqfniqZ3zEE54eNxIHuzj3LxoXziQCnMold3QIS8Pd5Dh1PJB22i5esO77ae4kHhqKeM69rWzyQAfqav/dV4bvNhhY45DJWTVdTMAJHvc4RNaDkBkZJ+J1OOnJBy1erc+iq6ilkBD6eZ8LsjGeFxGfQ4z71Kt2e8OXZ6SVph9opajBki4+zcyRugex2CORwRjXA5YVybzd1cN7f7XTSMpq/h4Xue0mGpAGG9pjVrhoOIA6DGDpioarc9tFG/hbRMlGcCSKpp+E/tOB+IQSy97/Z3sLaGgZE4jSWpkMxHoxoA+JPoqqvF5r7tUiSqmlqqh5DGA66k4DY2NGG5PRoGqsKybirrO4Grmp6SP6wDjUzD0a3u/vK39jN3dssgDoIjLU4waufD5dejdMMHoPUlBBt1G6U0z47hdWAzNw+mozhwhdzD5fF/g3pzOugs7bC+NtVsqq12CYISY2uOA+Y92NvvcWhblU58pG6OZR0NG3OKmd878dREAAD75c/qoKDqJ3yyPkkcXSSPMj3nm57jkk+ZJXVmwWyMNLs7DQVMLXe0wmStjePpSzDLgcdWjhbn8wKl90+7yruNdDU1MD4rfTyCZ75mFntDmnLY2A/SBOMnlgHrhdNoOUt5W72osNRxN4pbfK78XqcZLTz7OTHJ48eRxkdQPbdZvClsNR2UvFJbp3ZniGpify7Vg8cYyOoHkF1BXUcNVC+CeNksMreGSORoc17fMKiNuNyE8TnT2h3bQnJNHK8Nmj8mPOjx6kH7SC9qCthqoY54JGywytD45GHLXtPULIXMexe1912Tn7CspKj2KR/zlNOx0RY7q+EuGM+XI+XMdD7ObQ0d2pm1NHM2WM91w5Pif1a9vNrv9+SDaoiICIiAortLsLR3S40FwlLhLQPBLQAW1DGkvY13hwv19C4Y10lSICIiDDu9rp6+nkpqqJs0EreF8b+R8CDzBB1BGoKoHbDcjX08rn2wirp3HLYnvZHURDwJdhrh5gg+S6KRBXu5i3XmhoJaS6QGOOGQGiL5YpH9m7PGzuE4aCARn8o9AFYSIgIiICIiCKf/G1g7Qyfgum4nHJGH8Hujzwj3Bb63Wmko28NNSwU7fyYImRD90BZqICIiAiIgIiIC+XMBwSASOWRnC+kQEREBERB5zwMlaWSMa9h5te0OafUFYtts9HRcfstLT0/akOk9nhjh7QjOC7hAzzPxWciAiIgIiICIiAiIgIiICIiAiIgIiICIiAiIgIiICIiAiIgIiICIiAiIgIiICIiAiIgIiICIiAiIgIiICIiAiIgIiICIiAiIgIiICI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828800"/>
            <a:ext cx="4533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8" name="Picture 2" descr="C:\Users\kolakowskaa\Desktop\Bez tytułu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0" y="5029981"/>
            <a:ext cx="3089820" cy="182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lakowskaa\Desktop\Newsrm.TV\newsrm TV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26" y="4790058"/>
            <a:ext cx="1465099" cy="41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kolakowskaa\Desktop\indeks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627" y="935376"/>
            <a:ext cx="1000916" cy="52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kolakowskaa\Desktop\wprost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6931" y="5110653"/>
            <a:ext cx="2584730" cy="174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kolakowskaa\Desktop\indek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934104"/>
            <a:ext cx="1111924" cy="2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olakowskaa\Desktop\Obraz2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85" y="3212976"/>
            <a:ext cx="3053545" cy="1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kolakowskaa\Desktop\indeks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940" y="2826497"/>
            <a:ext cx="1968153" cy="4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olakowskaa\Desktop\Obraz3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470" y="3320374"/>
            <a:ext cx="2709206" cy="15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C:\Users\kolakowskaa\Desktop\logo-gazeta-pl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1783" y="2953168"/>
            <a:ext cx="1912198" cy="29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kolakowskaa\Desktop\onet.pl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1660" y="3326709"/>
            <a:ext cx="2644755" cy="167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kolakowskaa\Desktop\2000px-Onet.pl_logo.svg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5" y="3048729"/>
            <a:ext cx="1224136" cy="24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kolakowskaa\Desktop\Bez tytułu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9668" y="1395726"/>
            <a:ext cx="2428077" cy="164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kolakowskaa\Desktop\logo-interia_tv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1938" y="951663"/>
            <a:ext cx="1616630" cy="36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kolakowskaa\Desktop\murator.pn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1690" y="5333623"/>
            <a:ext cx="2684725" cy="133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kolakowskaa\Desktop\logo.pn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010" y="4997150"/>
            <a:ext cx="1819970" cy="33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C:\Users\kolakowskaa\Desktop\wyborcza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4664" y="903556"/>
            <a:ext cx="1525367" cy="36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4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atin typeface="Calibri" panose="020F0502020204030204" pitchFamily="34" charset="0"/>
              </a:rPr>
              <a:t>Bezpłatna emisja kampanii „Czadowe domy” w telewizji</a:t>
            </a:r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PODSUMOWANIE</a:t>
            </a:r>
            <a:br>
              <a:rPr lang="pl-PL" dirty="0" smtClean="0">
                <a:latin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</a:rPr>
              <a:t>Listopad 2015 </a:t>
            </a:r>
            <a:endParaRPr lang="pl-PL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http://www.rent-a-techie.com/data/uploads/honeywell-partner-tucson-az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480720" cy="183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2656"/>
            <a:ext cx="8824950" cy="542960"/>
          </a:xfrm>
          <a:solidFill>
            <a:srgbClr val="EC1C2D"/>
          </a:solidFill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Bezpłatna emisja w Telewizji Polskiej i Polskim Radiu</a:t>
            </a:r>
            <a:endParaRPr lang="pl-PL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AutoShape 13" descr="data:image/jpeg;base64,/9j/4AAQSkZJRgABAQAAAQABAAD/2wCEAAkGBw0MDA4ODg0ODw0NDRUNDQ0NDg8NDw0NFBYXFhcVFRQZHSggGBolHRQUIT0iJSorLjAuFyAzOjMsOygtLisBCgoKDQwNGhAPGzclHyU3Ljc3Nzg3NzI4LTM3Nzg2Nzc3NS40NCs3NTQ3MC8zNDQ3ODcsNSsyNyw3LCw3Ny80NP/AABEIAM4A9QMBIgACEQEDEQH/xAAcAAEAAgMBAQEAAAAAAAAAAAAABgcEBQgDAgH/xABIEAABAwMBBQUDBgsGBgMAAAABAAIDBAURIQYHEjFBEyJRYXEUgZEIIzJCcqEVJFJidYKSorGywTNDc7PR8TU2N1Nj8BclNP/EABoBAQEAAwEBAAAAAAAAAAAAAAAEAQMGAgX/xAAkEQEAAgIBAgYDAAAAAAAAAAAAAQIDBBEFMRIhIkFhoRNxwf/aAAwDAQACEQMRAD8AvFERAX4i/UBERAREQEREBERAREQEREBERAREQEREBERAREQEREBERAREQEREBERAREQEREBERAREQEREBERAREQEREBERAREQEREBERAREQEREBERAREQEREBERAREQEREBERAREQEREBERAREQEREBERAREQEUK2t3jU1rndTNhfUTsaC8Ne2ONhIyGl2pzjB5dVKbPVSVFLBNLF2Mk0YkdFxcfZ8QyATga4x0XmLRM8Q331suPHGS8cRPb5/rMREXpoEREBERAREQEREBERAREQEREBERAREQEREBERAREQEREBERBXVBuuY+qdVXCrdUSPmMz442dnG9xOcOJJJHkMKxFpdrrz7BRue3HbSHs4c64cebseQBPwVfbPtqLnXxRzTSyMDu1l43ucOzackY6ZOB71XraPjxzk54iE/UOsXtmrit6re0dohbiIikUCIiAiIgIiICIiAodt9tNW0U1vobfFA+tukr2RSVRd2ELYg0uLg3Unvj4HnyUxVW72bm2hvWzdS+OWVsUlWeyp2dpLIS2FoaxuRkkkINtYdorvBem2m6to5DPSOqqapohIwYaSC17Xeh+7nnSeKqtkLhU37aaSvfTexR2mkNE6mmfxVJklLi0vZgcIxxfDGT0tVBXlRtDfbhdLhR2ptvhhtjmRyS1wme6eZ7ScAM+iND08PHA3O7vaae7Ucz6mFkVVSVklDUNiJMTpYw0lzM5IHe5ZPJQa1bTy26/7Qw09tqq+pqKuN0cdOA2JgawjMshzwA8XPB5Fbrca+V9HdHTMEczr5UOljB4hHKWRFzQeuDkIJrtRcJKK21tVEGmWmpJZ4w8EtL2MLhxAEZGR4qu6ja/aamtEV5lZaJaN0cU8kEbaqOfsZS0YBLi0HvDx96nO3//AAK6/o2o/wApyg1//wCnkf6Npf54kFqU8okjY8Zw9geAeeCMqN7VbQVFFcLPTRCIx3CqfDOXtcXBjWgjgIIwdTzyt9av/wAsH+Az+UKF7wv+M7NfpCX+RqCfKB3/AGhu896dabU2jjMFI2rqamtEjxhxwGsa31H38sazxQC1f863H9EQ/wA7UGdsDtLW1s1xobhFA2ttcsbJZKUu7CZsocWlodqD3D8RyUxVe7Bf8ybU/wCNR/5cqsJARF8SSsZ9JzW+pAWJtFY5k7vtY9dWR08ZkkOByAGpcfADxXpDMyQZY4OAOMjXVRDamt7Wo7MHuQ931eef9B7ioN/drr6/5K+cz2Yt5Myfaz/tw+97v6D/AFW+t0z5YI3yNDXvbxENzgA8uflhQe00RqZ2MweHOZD0DBz+PJT2WRsbHOcQ1jGlzj0a0DVSdIz7Ox4sua3p7R7MV5lrb3s/T3B0TpzJiHiwxjuFruLGc6Z6Dksq22qmpGlsELI86OIGXOx4uOp96hNw25qHOcIGMjjz3S8F8hHidcD0wtvsTW1lWZpp5i+NuI2N4WtHHzJGB0GPivoY+q1y2jBSZmPpXfpU4onPaIiftK0RFWmEREBfhcBgEgZ0GTzKq7fdt7PaIoaSilEdZUjtZJQGudDTDTQHkXHIz4Nd1wRU27iKqvO0dCameacxTe1SSSyOkc1sPzg1J0Bc1o08UHVaItHtZtZQ2WnM9ZKG5B7KFmHTTuHRjM6+pwB1IQbxFzXf97l7utQILeDSskeGQw0zRJUSE6AGQjOfs496ujdxYa630P8A9jWT1VZUO7WUSzPmbTjGkbCSeXUjTJ8gUEsUA25p5H7RbMvbG9zI5qoyPa0ubHlkeOI8hnHVT9EFe1dPJbtr4ahkbzS3mjNPUuYwlkdXDjge8jlkBjRn8oqwkX5xDOMjPh1QQTYKCRl62kc6N7WyVkJY5zS0PAY/VpPP3L53R08kUV47SN7OO/VL2cbS3iYRHhwzzHmp8iDRbdxufZLo1rS5zrdUNa1oLnOcYnYAA5lVZcr+KrZSGzQUVwkr301PTcHsczWB7HMLiXkYx3SrwRB4UMRjgiY76TImsdjxAAKhm3sEj7vs45rHubHXyue5rS4MHA0ZcRy96nSICrK8XL8C7Uz11VT1Joqy2xwR1FPA+djZWOBLXcPI937wrNRBXW68S1NxvtzNPPBS3CeAUvtMZikkbEx4c7hPTvN19R0KsVEQa+81hijAacPfoD1DepUaJJ8yfvW5uVDPPOSGjgAAa4kAY/3yvajsoY4Oe7iLTkNAw3P9Vx+/qbvUNuYisxSJ4jnyj9/PPwvxXx4sffzZtup+yha3rjLvtFYYsFL2jpHNc8ucXYc48IJ15D+q0u0e8uzWuodTVFS72iPHaRxRSSlmRkAkDGcY0zlaaTfZYGjIfVO8m05B+8hdRGph8FaTWJivblDafFPMrFiiZGOFjWtaOjQGj4BRbeDcTFTsp2nvTnL/APDbjT3nHwK1Ns3y2Cpe1hnmpy44BqYS1mfNzSQPU6KcS0lNU9nI+OKYAcUTy1sg4Xa5afA6LOxitkwzSk8ctuvkrjyRe0cxCpqG21FScQwvf04gMMHq46BWpZLeKOlihGCWty8j60h1cfis5rQBgAADkBoAv1T6ehTWmZ55mVG3vW2IiOOIERFehF+L9UW3nXj8HWKuna7hkMJgiI0Ikl+bBHmOLPuQc0bwr+bteKuqDsxOlMdPrp7PH3WY8MgcXq4qy/k2WfL6+vc36IbRxO8z35P4RfFUitvQbT3ClopaGCqkipJ5DJLFHwtL3kNacvA4sENaMZwcIL53ib4Ka3cdNb+CqrBlr5M5p6d3mR/aOHgNB1OmFQdXV194rQ6R81XWVDwxv1nuJ5Na0aAeQwAsO30M1XPHBBG6WaVwZHGwZc5x/wDea6c3XbuIbFCJpuGW5StxJKNWwNP93H/V3X0Qee6zdrFZIhU1AbLcpG95/wBJtK082R+fi7ryGnOw0VPb5d5rqIutlukxVFuKupYdaYH+7Yf+4RzP1emv0Qkm3W9S3WVzoG5q61vOnhcA2I/+WTUN9Bk+S3VNtG6mtDLhdxFRuLO1kiaXO7MOJLI9dXSYxoBzyOiqPcdsB7XILvWt4oI3k0cb9e3nadZXZ+q08vFw8tZJtXsXdtp7q/2qQ0VnpJDHTMOHyz40dK1gOAXYOHOxgcOh1yEB253wXC5OdFROfQ0fICN3DUSjxfINW/ZaeupKr+muVTDMJ4p5WTtdxCZkjmyB3jxZyut9mtibXaYwylpIw/GHTytEs8nq8/wGB5LmjelHAzaC4tgaxkTajHDGA1ok4W8eAPz+JB0lu22ifeLPTVcmO3IMU+AADNGeEuwOWcB2PzlJ1XW4SndHs7E48paiaRv2eLg/iwr23z7Wm02p0cT8VddmngwcOjjx85IPQEDPQuCCPbX78YaSpkp6ClFT2TjG+pkkLIi8aHgaBlzc5GcjlpkarO3UbXXraCpmqKjsIbfTDs+CCEjtqhw0bxOLj3RqcEc2+K53t1DLV1EVPC0vmnkbFG0dXuOAuwNj9n4rRbqeiiwRCz5x+NZZnavefUk+gwOiDdIi5+3w70H1Mkltt0hbTMJjqqlhwalw0LGEcoxyJ+t6fSCebTb2qKlqW0Vvidcq58ghbHA4NhEpIAb2mDxHX6oI8SFJdpdqqay0Lam4Pa2QsAEER4nTT4GWRA8xnqdAOagG5PYAUMDbtWRk1UsZdSxFuXU8BH0sflvHwBx1IWIN3d02lr3XG9SOo6YnFPRNIdOynyeFn5MfQknJJzoEEC2x3rXa6vc2OZ1HS57tPTPLHEfnyjDnHy0Hko/s9tZcLZUsqKeplDmvDnxukc6KZvVsjc4cD8RzGDqup7bsZaKKnMEVBTCIs4ZDJG2V8jca8b3ZLveVyFWBnbSdn/Z9o7s9c9zJx92EHaVpr2VlLBUx/wBnUwMnZnmGvaHAH4rVbd7Sx2W2T1jsF7W8FPGf72odoxvp1PkCvrYKB0VktjHjDm0EPED0PZtOFRG/fav8IXP2KJ+aa3ExnB0kqz/aHz4dGeRDvFBXFRPLVTvkeXSzzyl73Yy6SV5yTgcySVMWbo9o3NDhbsZ1ANTSNdj0MmnvW33EbJfhC5e2zNzS28h7cjSSrP0B58Or/Ihviugr5fqK2wmasqY4IwM993efjo1o1cfIAlByBf7DWWuo9nrYHQTcAeGOLXAsOQCHNJBGh5HoV0ZuYlqJtlomiTEre3ippH94MAc7gJ8QCeXgMKk9vL/LtNew6lheQ/gpKKHA7RzATgnoCXOcfIHyyumdkLI21WykomkH2eENe4aB8py57h6uc4+9Bo9j7XWU9XI+SOSKJ3GXCR4JdkjhY8gkzSDBPak8jjXJU0REBERAVM/KSunBS0FGCfnpn1LwD9WJoa0H1Mh/ZVzLmv5Q1Z2t9ZFnSnoo2cOdA9znvPvw5vwCCsEX3FC+QkMY5xDS4hrS4ho5k46L4QdB/J2slIKCav4WvrH1DqcvOroYmhp4B4Z4snx08FcC5z+T9tP7JcJLfK7ENeMxZ5NqmDQfrNyPUNXRiCI70NrhY7XJMwj2qY9hSNOvzpGryPBoyfXA6rmHZ21zXe509KHudLWVGJJXHicASXSSHPMgBzvcpnv8vbqq+Gmyeyt8TYmjp2sgEj3D4tH6iy/k60bZLzPK7GYKJxYPBz3sbn4cQ96Doa3UUVLBFTwsDIYI2xRsH1WNGB/BZCLEulyp6KB9RUzMhgjGXySHAHl5k+A1KDD2rv0Npt9RWzEcMMZLW51klOjGDzJIH3rj/wDGLhWaAy1VZUaNGMyTyu5D1c5S/epvBffqhrIg6O307iYI3aOlfy7V48caAdAT4lTfcJsK4EXiqYW6FtBG8akEYdNjwxkD1J8Cgt7Zu0sttvpaNhy2mgbEXcuNwHed7zk+9cw72Npzd7zPI12aanPstKAdDGwnLx9p3Ec+GPBX7vc2k/BNknex2Kip/FKfHMPkB4neXCwPOfEDxXMWzlmmuddT0cA+cqJAwHmGN5uefJrQT7kFs/J62R45JLvOzux5gogRzkOkkg9B3QfzneCvhYVltcNBSQUkDeGGniETB1IHMnxJOSfMlZqCsN+e2brbQtoqd5bV1zSHOacOhpeTnDwLvoj9Y8wFTm6jZgXi8wxSN4qaD8ZqgRo6NhGGH7Ti0ehKw9419dc7zWVBOWCYwwDOQIIzwsx6gcXq4q1/k10LRS3Cp+u+dkHo1jeL7zJ9yC5gF+otTtLtFR2mmdU1kwjjGjW6GSV/MMjb9Z3+5wNUEf3u7TttNmnLXAVNW00tM3Pe4njDn/qtyc+PCOq5t2LsL7tdKWjaDwyyjtnD6kDe9I7PTug+/Cydvdr577XOqZQWRNHZ00Gcthiz97jzJ6+gCvDcjsKbXSGtqWcNbWMHCxww6npuYafBzjgkeTRzBQSfeJtI2yWeeobwiXhFPSM0wZ3DDcDqGgF2PBpXIz3lzi5xLnOJc5ziSXE8yT1Ks/f7tN7bdG0UbswW8FrsHR1U/BefPhAa3yPF4quI7fUPp31LYZDTRPEck4Y4xskdyaXcgf8AUeIQZ9q2rudDTup6Wtnp4XvMjmQv7PvkAEhw1BwByPRbezbD36+PbMIKh7ZQD7ZWueyNzDycHv1ePs5UTp5AyRji0PDXhxY7k8A5wfIrtCw3WnuFHBVUzg6CaMOYRju9C0joQQQR0IQRHdxuypbEO3e4VNe5paZy3hZC082xN6eHEdT5AkKeoiAiIgIiIC5S30P4tprj5OhaPQQRBdWrlnfhSOi2lrCRpO2GWPzb2TGH95jh7kFg/Jvs4ZSVtc5nenmFNG4j+6jHE7HkXPH7A8FFN9e7/wDBlQbhSR/iNS/51jRpS1Dunkx3ToDpporx2Csf4LtFFSEASRwh0wGvz7+/Jr17ziPctvX0UNVDJBPG2SGZhjkjeMhzTzCDiinmfFIySNxbJG4PY9pwWvacgg+IIXWm7ba5l8tkc+QKmLENZGBjhnAHeA/JcNR6kdCuet5ewU9gqtA6SgmcfZajGcdezk8Hj7wMjqB47s9sX2K5MmOTSzYirIxk5iz9MD8pvMe8dUGZvpt76baKsLweGo4KiI/lMcwDP7TXD3LSbFbVVFjrm1dOGvPCY5Yn54ZoXYJaSNQcgEHoQOfI9L7b7GUO0tHGS8NkDO0o62IB/C14BGn12HQ4z6EKlbjuQvkLyIhTVLMnhdHMIyW9CRIBg+QJQb64fKAndHintkUchH05qh0zWn7LWtz8VWG0u1Vwu8vaVtS+XB7kejIovsxjQevM9SVObVuLvEzm+0S0tNH9Y8bp5APJrRg/tBWtsZustVnc2XgNVVt1FRUAHgd4xx8m+up80Fb7rt0UtS+OtusZjphh8NG8FslQeYMg+qzy5nyHPoBjA0BrQA1ow1oGAAOQA6L6QoOcflCX/wBpusdEx3zdBF3wOXtEoDnfBvZj4qQfJvssBirLgSHVAk9jY3TMUfC17nY/OJAz+YfNUxfLi6uramqfniqZ3zEE54eNxIHuzj3LxoXziQCnMold3QIS8Pd5Dh1PJB22i5esO77ae4kHhqKeM69rWzyQAfqav/dV4bvNhhY45DJWTVdTMAJHvc4RNaDkBkZJ+J1OOnJBy1erc+iq6ilkBD6eZ8LsjGeFxGfQ4z71Kt2e8OXZ6SVph9opajBki4+zcyRugex2CORwRjXA5YVybzd1cN7f7XTSMpq/h4Xue0mGpAGG9pjVrhoOIA6DGDpioarc9tFG/hbRMlGcCSKpp+E/tOB+IQSy97/Z3sLaGgZE4jSWpkMxHoxoA+JPoqqvF5r7tUiSqmlqqh5DGA66k4DY2NGG5PRoGqsKybirrO4Grmp6SP6wDjUzD0a3u/vK39jN3dssgDoIjLU4waufD5dejdMMHoPUlBBt1G6U0z47hdWAzNw+mozhwhdzD5fF/g3pzOugs7bC+NtVsqq12CYISY2uOA+Y92NvvcWhblU58pG6OZR0NG3OKmd878dREAAD75c/qoKDqJ3yyPkkcXSSPMj3nm57jkk+ZJXVmwWyMNLs7DQVMLXe0wmStjePpSzDLgcdWjhbn8wKl90+7yruNdDU1MD4rfTyCZ75mFntDmnLY2A/SBOMnlgHrhdNoOUt5W72osNRxN4pbfK78XqcZLTz7OTHJ48eRxkdQPbdZvClsNR2UvFJbp3ZniGpify7Vg8cYyOoHkF1BXUcNVC+CeNksMreGSORoc17fMKiNuNyE8TnT2h3bQnJNHK8Nmj8mPOjx6kH7SC9qCthqoY54JGywytD45GHLXtPULIXMexe1912Tn7CspKj2KR/zlNOx0RY7q+EuGM+XI+XMdD7ObQ0d2pm1NHM2WM91w5Pif1a9vNrv9+SDaoiICIiAortLsLR3S40FwlLhLQPBLQAW1DGkvY13hwv19C4Y10lSICIiDDu9rp6+nkpqqJs0EreF8b+R8CDzBB1BGoKoHbDcjX08rn2wirp3HLYnvZHURDwJdhrh5gg+S6KRBXu5i3XmhoJaS6QGOOGQGiL5YpH9m7PGzuE4aCARn8o9AFYSIgIiICIiCKf/G1g7Qyfgum4nHJGH8Hujzwj3Bb63Wmko28NNSwU7fyYImRD90BZqICIiAiIgIiIC+XMBwSASOWRnC+kQEREBERB5zwMlaWSMa9h5te0OafUFYtts9HRcfstLT0/akOk9nhjh7QjOC7hAzzPxWciAiIgIiICIiAiIgIiICIiAiIgIiICIiAiIgIiICIiAiIgIiICIiAiIgIiICIiAiIgIiICIiAiIgIiICIiAiIgIiICIiAiIgIiICI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828800"/>
            <a:ext cx="4533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925144"/>
            <a:ext cx="3200000" cy="1800000"/>
          </a:xfrm>
          <a:prstGeom prst="rect">
            <a:avLst/>
          </a:prstGeom>
          <a:ln>
            <a:solidFill>
              <a:srgbClr val="EC1C2D"/>
            </a:solidFill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80" y="980728"/>
            <a:ext cx="3200000" cy="1800000"/>
          </a:xfrm>
          <a:prstGeom prst="rect">
            <a:avLst/>
          </a:prstGeom>
          <a:ln>
            <a:solidFill>
              <a:srgbClr val="EC1C2D"/>
            </a:solidFill>
          </a:ln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869360"/>
            <a:ext cx="3200000" cy="1800000"/>
          </a:xfrm>
          <a:prstGeom prst="rect">
            <a:avLst/>
          </a:prstGeom>
          <a:ln>
            <a:solidFill>
              <a:srgbClr val="EC1C2D"/>
            </a:solidFill>
          </a:ln>
        </p:spPr>
      </p:pic>
    </p:spTree>
    <p:extLst>
      <p:ext uri="{BB962C8B-B14F-4D97-AF65-F5344CB8AC3E}">
        <p14:creationId xmlns:p14="http://schemas.microsoft.com/office/powerpoint/2010/main" val="26340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2656"/>
            <a:ext cx="8824950" cy="542960"/>
          </a:xfrm>
          <a:solidFill>
            <a:srgbClr val="EC1C2D"/>
          </a:solidFill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Podsumowanie publikacji – telewizja </a:t>
            </a:r>
            <a:endParaRPr lang="pl-PL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514313" y="1340769"/>
            <a:ext cx="3816424" cy="3672408"/>
          </a:xfrm>
          <a:prstGeom prst="roundRect">
            <a:avLst/>
          </a:prstGeom>
          <a:solidFill>
            <a:srgbClr val="EC1C2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</a:rPr>
              <a:t>1</a:t>
            </a:r>
            <a:r>
              <a:rPr lang="pl-PL" sz="2400" b="1" dirty="0" smtClean="0">
                <a:latin typeface="Calibri" panose="020F0502020204030204" pitchFamily="34" charset="0"/>
              </a:rPr>
              <a:t>20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</a:rPr>
              <a:t>publikacji </a:t>
            </a:r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pl-PL" dirty="0" smtClean="0">
                <a:latin typeface="Calibri" panose="020F0502020204030204" pitchFamily="34" charset="0"/>
              </a:rPr>
              <a:t>w dwa tygodnie</a:t>
            </a:r>
            <a:r>
              <a:rPr lang="en-US" dirty="0" smtClean="0">
                <a:latin typeface="Calibri" panose="020F0502020204030204" pitchFamily="34" charset="0"/>
              </a:rPr>
              <a:t>):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</a:rPr>
              <a:t>10 TVP 1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</a:rPr>
              <a:t>10 TVP 2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</a:rPr>
              <a:t>19 TVP Kultura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</a:rPr>
              <a:t>31 TVP Polonia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</a:rPr>
              <a:t>12 TVP Regionalna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</a:rPr>
              <a:t>38 TVP Info</a:t>
            </a:r>
          </a:p>
          <a:p>
            <a:pPr algn="ctr"/>
            <a:endParaRPr lang="en-US" dirty="0" smtClean="0">
              <a:latin typeface="Calibri" panose="020F0502020204030204" pitchFamily="34" charset="0"/>
            </a:endParaRPr>
          </a:p>
          <a:p>
            <a:pPr algn="ctr"/>
            <a:r>
              <a:rPr lang="pl-PL" dirty="0" smtClean="0">
                <a:latin typeface="Calibri" panose="020F0502020204030204" pitchFamily="34" charset="0"/>
              </a:rPr>
              <a:t>Efekty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Calibri" panose="020F0502020204030204" pitchFamily="34" charset="0"/>
              </a:rPr>
              <a:t>112 600 </a:t>
            </a:r>
            <a:r>
              <a:rPr lang="en-US" dirty="0" smtClean="0">
                <a:latin typeface="Calibri" panose="020F0502020204030204" pitchFamily="34" charset="0"/>
              </a:rPr>
              <a:t>AVE</a:t>
            </a:r>
            <a:r>
              <a:rPr lang="pl-PL" dirty="0" smtClean="0">
                <a:latin typeface="Calibri" panose="020F0502020204030204" pitchFamily="34" charset="0"/>
              </a:rPr>
              <a:t> (ekwiwalent reklamowy)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Calibri" panose="020F0502020204030204" pitchFamily="34" charset="0"/>
              </a:rPr>
              <a:t>Dotarcie </a:t>
            </a:r>
            <a:r>
              <a:rPr lang="pl-PL" sz="2400" b="1" dirty="0" smtClean="0">
                <a:latin typeface="Calibri" panose="020F0502020204030204" pitchFamily="34" charset="0"/>
              </a:rPr>
              <a:t>9 318 506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2" name="AutoShape 13" descr="data:image/jpeg;base64,/9j/4AAQSkZJRgABAQAAAQABAAD/2wCEAAkGBw0MDA4ODg0ODw0NDRUNDQ0NDg8NDw0NFBYXFhcVFRQZHSggGBolHRQUIT0iJSorLjAuFyAzOjMsOygtLisBCgoKDQwNGhAPGzclHyU3Ljc3Nzg3NzI4LTM3Nzg2Nzc3NS40NCs3NTQ3MC8zNDQ3ODcsNSsyNyw3LCw3Ny80NP/AABEIAM4A9QMBIgACEQEDEQH/xAAcAAEAAgMBAQEAAAAAAAAAAAAABgcEBQgDAgH/xABIEAABAwMBBQUDBgsGBgMAAAABAAIDBAURIQYHEjFBEyJRYXEUgZEIIzJCcqEVJFJidYKSorGywTNDc7PR8TU2N1Nj8BclNP/EABoBAQEAAwEBAAAAAAAAAAAAAAAEAQMGAgX/xAAkEQEAAgIBAgYDAAAAAAAAAAAAAQIDBBEFMRIhIkFhoRNxwf/aAAwDAQACEQMRAD8AvFERAX4i/UBERAREQEREBERAREQEREBERAREQEREBERAREQEREBERAREQEREBERAREQEREBERAREQEREBERAREQEREBERAREQEREBERAREQEREBERAREQEREBERAREQEREBERAREQEREBERAREQEREBERAREQEUK2t3jU1rndTNhfUTsaC8Ne2ONhIyGl2pzjB5dVKbPVSVFLBNLF2Mk0YkdFxcfZ8QyATga4x0XmLRM8Q331suPHGS8cRPb5/rMREXpoEREBERAREQEREBERAREQEREBERAREQEREBERAREQEREBERBXVBuuY+qdVXCrdUSPmMz442dnG9xOcOJJJHkMKxFpdrrz7BRue3HbSHs4c64cebseQBPwVfbPtqLnXxRzTSyMDu1l43ucOzackY6ZOB71XraPjxzk54iE/UOsXtmrit6re0dohbiIikUCIiAiIgIiICIiAodt9tNW0U1vobfFA+tukr2RSVRd2ELYg0uLg3Unvj4HnyUxVW72bm2hvWzdS+OWVsUlWeyp2dpLIS2FoaxuRkkkINtYdorvBem2m6to5DPSOqqapohIwYaSC17Xeh+7nnSeKqtkLhU37aaSvfTexR2mkNE6mmfxVJklLi0vZgcIxxfDGT0tVBXlRtDfbhdLhR2ptvhhtjmRyS1wme6eZ7ScAM+iND08PHA3O7vaae7Ucz6mFkVVSVklDUNiJMTpYw0lzM5IHe5ZPJQa1bTy26/7Qw09tqq+pqKuN0cdOA2JgawjMshzwA8XPB5Fbrca+V9HdHTMEczr5UOljB4hHKWRFzQeuDkIJrtRcJKK21tVEGmWmpJZ4w8EtL2MLhxAEZGR4qu6ja/aamtEV5lZaJaN0cU8kEbaqOfsZS0YBLi0HvDx96nO3//AAK6/o2o/wApyg1//wCnkf6Npf54kFqU8okjY8Zw9geAeeCMqN7VbQVFFcLPTRCIx3CqfDOXtcXBjWgjgIIwdTzyt9av/wAsH+Az+UKF7wv+M7NfpCX+RqCfKB3/AGhu896dabU2jjMFI2rqamtEjxhxwGsa31H38sazxQC1f863H9EQ/wA7UGdsDtLW1s1xobhFA2ttcsbJZKUu7CZsocWlodqD3D8RyUxVe7Bf8ybU/wCNR/5cqsJARF8SSsZ9JzW+pAWJtFY5k7vtY9dWR08ZkkOByAGpcfADxXpDMyQZY4OAOMjXVRDamt7Wo7MHuQ931eef9B7ioN/drr6/5K+cz2Yt5Myfaz/tw+97v6D/AFW+t0z5YI3yNDXvbxENzgA8uflhQe00RqZ2MweHOZD0DBz+PJT2WRsbHOcQ1jGlzj0a0DVSdIz7Ox4sua3p7R7MV5lrb3s/T3B0TpzJiHiwxjuFruLGc6Z6Dksq22qmpGlsELI86OIGXOx4uOp96hNw25qHOcIGMjjz3S8F8hHidcD0wtvsTW1lWZpp5i+NuI2N4WtHHzJGB0GPivoY+q1y2jBSZmPpXfpU4onPaIiftK0RFWmEREBfhcBgEgZ0GTzKq7fdt7PaIoaSilEdZUjtZJQGudDTDTQHkXHIz4Nd1wRU27iKqvO0dCameacxTe1SSSyOkc1sPzg1J0Bc1o08UHVaItHtZtZQ2WnM9ZKG5B7KFmHTTuHRjM6+pwB1IQbxFzXf97l7utQILeDSskeGQw0zRJUSE6AGQjOfs496ujdxYa630P8A9jWT1VZUO7WUSzPmbTjGkbCSeXUjTJ8gUEsUA25p5H7RbMvbG9zI5qoyPa0ubHlkeOI8hnHVT9EFe1dPJbtr4ahkbzS3mjNPUuYwlkdXDjge8jlkBjRn8oqwkX5xDOMjPh1QQTYKCRl62kc6N7WyVkJY5zS0PAY/VpPP3L53R08kUV47SN7OO/VL2cbS3iYRHhwzzHmp8iDRbdxufZLo1rS5zrdUNa1oLnOcYnYAA5lVZcr+KrZSGzQUVwkr301PTcHsczWB7HMLiXkYx3SrwRB4UMRjgiY76TImsdjxAAKhm3sEj7vs45rHubHXyue5rS4MHA0ZcRy96nSICrK8XL8C7Uz11VT1Joqy2xwR1FPA+djZWOBLXcPI937wrNRBXW68S1NxvtzNPPBS3CeAUvtMZikkbEx4c7hPTvN19R0KsVEQa+81hijAacPfoD1DepUaJJ8yfvW5uVDPPOSGjgAAa4kAY/3yvajsoY4Oe7iLTkNAw3P9Vx+/qbvUNuYisxSJ4jnyj9/PPwvxXx4sffzZtup+yha3rjLvtFYYsFL2jpHNc8ucXYc48IJ15D+q0u0e8uzWuodTVFS72iPHaRxRSSlmRkAkDGcY0zlaaTfZYGjIfVO8m05B+8hdRGph8FaTWJivblDafFPMrFiiZGOFjWtaOjQGj4BRbeDcTFTsp2nvTnL/APDbjT3nHwK1Ns3y2Cpe1hnmpy44BqYS1mfNzSQPU6KcS0lNU9nI+OKYAcUTy1sg4Xa5afA6LOxitkwzSk8ctuvkrjyRe0cxCpqG21FScQwvf04gMMHq46BWpZLeKOlihGCWty8j60h1cfis5rQBgAADkBoAv1T6ehTWmZ55mVG3vW2IiOOIERFehF+L9UW3nXj8HWKuna7hkMJgiI0Ikl+bBHmOLPuQc0bwr+bteKuqDsxOlMdPrp7PH3WY8MgcXq4qy/k2WfL6+vc36IbRxO8z35P4RfFUitvQbT3ClopaGCqkipJ5DJLFHwtL3kNacvA4sENaMZwcIL53ib4Ka3cdNb+CqrBlr5M5p6d3mR/aOHgNB1OmFQdXV194rQ6R81XWVDwxv1nuJ5Na0aAeQwAsO30M1XPHBBG6WaVwZHGwZc5x/wDea6c3XbuIbFCJpuGW5StxJKNWwNP93H/V3X0Qee6zdrFZIhU1AbLcpG95/wBJtK082R+fi7ryGnOw0VPb5d5rqIutlukxVFuKupYdaYH+7Yf+4RzP1emv0Qkm3W9S3WVzoG5q61vOnhcA2I/+WTUN9Bk+S3VNtG6mtDLhdxFRuLO1kiaXO7MOJLI9dXSYxoBzyOiqPcdsB7XILvWt4oI3k0cb9e3nadZXZ+q08vFw8tZJtXsXdtp7q/2qQ0VnpJDHTMOHyz40dK1gOAXYOHOxgcOh1yEB253wXC5OdFROfQ0fICN3DUSjxfINW/ZaeupKr+muVTDMJ4p5WTtdxCZkjmyB3jxZyut9mtibXaYwylpIw/GHTytEs8nq8/wGB5LmjelHAzaC4tgaxkTajHDGA1ok4W8eAPz+JB0lu22ifeLPTVcmO3IMU+AADNGeEuwOWcB2PzlJ1XW4SndHs7E48paiaRv2eLg/iwr23z7Wm02p0cT8VddmngwcOjjx85IPQEDPQuCCPbX78YaSpkp6ClFT2TjG+pkkLIi8aHgaBlzc5GcjlpkarO3UbXXraCpmqKjsIbfTDs+CCEjtqhw0bxOLj3RqcEc2+K53t1DLV1EVPC0vmnkbFG0dXuOAuwNj9n4rRbqeiiwRCz5x+NZZnavefUk+gwOiDdIi5+3w70H1Mkltt0hbTMJjqqlhwalw0LGEcoxyJ+t6fSCebTb2qKlqW0Vvidcq58ghbHA4NhEpIAb2mDxHX6oI8SFJdpdqqay0Lam4Pa2QsAEER4nTT4GWRA8xnqdAOagG5PYAUMDbtWRk1UsZdSxFuXU8BH0sflvHwBx1IWIN3d02lr3XG9SOo6YnFPRNIdOynyeFn5MfQknJJzoEEC2x3rXa6vc2OZ1HS57tPTPLHEfnyjDnHy0Hko/s9tZcLZUsqKeplDmvDnxukc6KZvVsjc4cD8RzGDqup7bsZaKKnMEVBTCIs4ZDJG2V8jca8b3ZLveVyFWBnbSdn/Z9o7s9c9zJx92EHaVpr2VlLBUx/wBnUwMnZnmGvaHAH4rVbd7Sx2W2T1jsF7W8FPGf72odoxvp1PkCvrYKB0VktjHjDm0EPED0PZtOFRG/fav8IXP2KJ+aa3ExnB0kqz/aHz4dGeRDvFBXFRPLVTvkeXSzzyl73Yy6SV5yTgcySVMWbo9o3NDhbsZ1ANTSNdj0MmnvW33EbJfhC5e2zNzS28h7cjSSrP0B58Or/Ihviugr5fqK2wmasqY4IwM993efjo1o1cfIAlByBf7DWWuo9nrYHQTcAeGOLXAsOQCHNJBGh5HoV0ZuYlqJtlomiTEre3ippH94MAc7gJ8QCeXgMKk9vL/LtNew6lheQ/gpKKHA7RzATgnoCXOcfIHyyumdkLI21WykomkH2eENe4aB8py57h6uc4+9Bo9j7XWU9XI+SOSKJ3GXCR4JdkjhY8gkzSDBPak8jjXJU0REBERAVM/KSunBS0FGCfnpn1LwD9WJoa0H1Mh/ZVzLmv5Q1Z2t9ZFnSnoo2cOdA9znvPvw5vwCCsEX3FC+QkMY5xDS4hrS4ho5k46L4QdB/J2slIKCav4WvrH1DqcvOroYmhp4B4Z4snx08FcC5z+T9tP7JcJLfK7ENeMxZ5NqmDQfrNyPUNXRiCI70NrhY7XJMwj2qY9hSNOvzpGryPBoyfXA6rmHZ21zXe509KHudLWVGJJXHicASXSSHPMgBzvcpnv8vbqq+Gmyeyt8TYmjp2sgEj3D4tH6iy/k60bZLzPK7GYKJxYPBz3sbn4cQ96Doa3UUVLBFTwsDIYI2xRsH1WNGB/BZCLEulyp6KB9RUzMhgjGXySHAHl5k+A1KDD2rv0Npt9RWzEcMMZLW51klOjGDzJIH3rj/wDGLhWaAy1VZUaNGMyTyu5D1c5S/epvBffqhrIg6O307iYI3aOlfy7V48caAdAT4lTfcJsK4EXiqYW6FtBG8akEYdNjwxkD1J8Cgt7Zu0sttvpaNhy2mgbEXcuNwHed7zk+9cw72Npzd7zPI12aanPstKAdDGwnLx9p3Ec+GPBX7vc2k/BNknex2Kip/FKfHMPkB4neXCwPOfEDxXMWzlmmuddT0cA+cqJAwHmGN5uefJrQT7kFs/J62R45JLvOzux5gogRzkOkkg9B3QfzneCvhYVltcNBSQUkDeGGniETB1IHMnxJOSfMlZqCsN+e2brbQtoqd5bV1zSHOacOhpeTnDwLvoj9Y8wFTm6jZgXi8wxSN4qaD8ZqgRo6NhGGH7Ti0ehKw9419dc7zWVBOWCYwwDOQIIzwsx6gcXq4q1/k10LRS3Cp+u+dkHo1jeL7zJ9yC5gF+otTtLtFR2mmdU1kwjjGjW6GSV/MMjb9Z3+5wNUEf3u7TttNmnLXAVNW00tM3Pe4njDn/qtyc+PCOq5t2LsL7tdKWjaDwyyjtnD6kDe9I7PTug+/Cydvdr577XOqZQWRNHZ00Gcthiz97jzJ6+gCvDcjsKbXSGtqWcNbWMHCxww6npuYafBzjgkeTRzBQSfeJtI2yWeeobwiXhFPSM0wZ3DDcDqGgF2PBpXIz3lzi5xLnOJc5ziSXE8yT1Ks/f7tN7bdG0UbswW8FrsHR1U/BefPhAa3yPF4quI7fUPp31LYZDTRPEck4Y4xskdyaXcgf8AUeIQZ9q2rudDTup6Wtnp4XvMjmQv7PvkAEhw1BwByPRbezbD36+PbMIKh7ZQD7ZWueyNzDycHv1ePs5UTp5AyRji0PDXhxY7k8A5wfIrtCw3WnuFHBVUzg6CaMOYRju9C0joQQQR0IQRHdxuypbEO3e4VNe5paZy3hZC082xN6eHEdT5AkKeoiAiIgIiIC5S30P4tprj5OhaPQQRBdWrlnfhSOi2lrCRpO2GWPzb2TGH95jh7kFg/Jvs4ZSVtc5nenmFNG4j+6jHE7HkXPH7A8FFN9e7/wDBlQbhSR/iNS/51jRpS1Dunkx3ToDpporx2Csf4LtFFSEASRwh0wGvz7+/Jr17ziPctvX0UNVDJBPG2SGZhjkjeMhzTzCDiinmfFIySNxbJG4PY9pwWvacgg+IIXWm7ba5l8tkc+QKmLENZGBjhnAHeA/JcNR6kdCuet5ewU9gqtA6SgmcfZajGcdezk8Hj7wMjqB47s9sX2K5MmOTSzYirIxk5iz9MD8pvMe8dUGZvpt76baKsLweGo4KiI/lMcwDP7TXD3LSbFbVVFjrm1dOGvPCY5Yn54ZoXYJaSNQcgEHoQOfI9L7b7GUO0tHGS8NkDO0o62IB/C14BGn12HQ4z6EKlbjuQvkLyIhTVLMnhdHMIyW9CRIBg+QJQb64fKAndHintkUchH05qh0zWn7LWtz8VWG0u1Vwu8vaVtS+XB7kejIovsxjQevM9SVObVuLvEzm+0S0tNH9Y8bp5APJrRg/tBWtsZustVnc2XgNVVt1FRUAHgd4xx8m+up80Fb7rt0UtS+OtusZjphh8NG8FslQeYMg+qzy5nyHPoBjA0BrQA1ow1oGAAOQA6L6QoOcflCX/wBpusdEx3zdBF3wOXtEoDnfBvZj4qQfJvssBirLgSHVAk9jY3TMUfC17nY/OJAz+YfNUxfLi6uramqfniqZ3zEE54eNxIHuzj3LxoXziQCnMold3QIS8Pd5Dh1PJB22i5esO77ae4kHhqKeM69rWzyQAfqav/dV4bvNhhY45DJWTVdTMAJHvc4RNaDkBkZJ+J1OOnJBy1erc+iq6ilkBD6eZ8LsjGeFxGfQ4z71Kt2e8OXZ6SVph9opajBki4+zcyRugex2CORwRjXA5YVybzd1cN7f7XTSMpq/h4Xue0mGpAGG9pjVrhoOIA6DGDpioarc9tFG/hbRMlGcCSKpp+E/tOB+IQSy97/Z3sLaGgZE4jSWpkMxHoxoA+JPoqqvF5r7tUiSqmlqqh5DGA66k4DY2NGG5PRoGqsKybirrO4Grmp6SP6wDjUzD0a3u/vK39jN3dssgDoIjLU4waufD5dejdMMHoPUlBBt1G6U0z47hdWAzNw+mozhwhdzD5fF/g3pzOugs7bC+NtVsqq12CYISY2uOA+Y92NvvcWhblU58pG6OZR0NG3OKmd878dREAAD75c/qoKDqJ3yyPkkcXSSPMj3nm57jkk+ZJXVmwWyMNLs7DQVMLXe0wmStjePpSzDLgcdWjhbn8wKl90+7yruNdDU1MD4rfTyCZ75mFntDmnLY2A/SBOMnlgHrhdNoOUt5W72osNRxN4pbfK78XqcZLTz7OTHJ48eRxkdQPbdZvClsNR2UvFJbp3ZniGpify7Vg8cYyOoHkF1BXUcNVC+CeNksMreGSORoc17fMKiNuNyE8TnT2h3bQnJNHK8Nmj8mPOjx6kH7SC9qCthqoY54JGywytD45GHLXtPULIXMexe1912Tn7CspKj2KR/zlNOx0RY7q+EuGM+XI+XMdD7ObQ0d2pm1NHM2WM91w5Pif1a9vNrv9+SDaoiICIiAortLsLR3S40FwlLhLQPBLQAW1DGkvY13hwv19C4Y10lSICIiDDu9rp6+nkpqqJs0EreF8b+R8CDzBB1BGoKoHbDcjX08rn2wirp3HLYnvZHURDwJdhrh5gg+S6KRBXu5i3XmhoJaS6QGOOGQGiL5YpH9m7PGzuE4aCARn8o9AFYSIgIiICIiCKf/G1g7Qyfgum4nHJGH8Hujzwj3Bb63Wmko28NNSwU7fyYImRD90BZqICIiAiIgIiIC+XMBwSASOWRnC+kQEREBERB5zwMlaWSMa9h5te0OafUFYtts9HRcfstLT0/akOk9nhjh7QjOC7hAzzPxWciAiIgIiICIiAiIgIiICIiAiIgIiICIiAiIgIiICIiAiIgIiICIiAiIgIiICIiAiIgIiICIiAiIgIiICIiAiIgIiICIiAiIgIiICI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828800"/>
            <a:ext cx="4533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8" name="Picture 4" descr="http://www.mediafm.net/media/images/original/md5/9/a/9a84b78e2c1cc1453e00287306b9edc9/tvp1_logo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6630" y="1245766"/>
            <a:ext cx="227812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geek.blog.polityka.pl/wp-content/uploads/2015/08/2000px-TVP2_logo.svg_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364048"/>
            <a:ext cx="2267493" cy="84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387547"/>
            <a:ext cx="1648193" cy="900000"/>
          </a:xfrm>
          <a:prstGeom prst="rect">
            <a:avLst/>
          </a:prstGeom>
        </p:spPr>
      </p:pic>
      <p:pic>
        <p:nvPicPr>
          <p:cNvPr id="1034" name="Picture 10" descr="https://upload.wikimedia.org/wikipedia/commons/thumb/b/b6/TVP_Polonia_logo.svg/2000px-TVP_Polonia_logo.sv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347721"/>
            <a:ext cx="1656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vlider.pl/wp-content/uploads/2013/08/tvp-regionalna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63248" y="5427373"/>
            <a:ext cx="182903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hrzescijanskiegranie.pl/aktualnosci/wp-content/uploads/2015/08/logo-tvp-info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6" y="5497667"/>
            <a:ext cx="3375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8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2656"/>
            <a:ext cx="8824950" cy="542960"/>
          </a:xfrm>
          <a:solidFill>
            <a:srgbClr val="EC1C2D"/>
          </a:solidFill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Podsumowanie publikacji – radio</a:t>
            </a:r>
            <a:endParaRPr lang="pl-PL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514313" y="1423719"/>
            <a:ext cx="3816424" cy="3672408"/>
          </a:xfrm>
          <a:prstGeom prst="roundRect">
            <a:avLst/>
          </a:prstGeom>
          <a:solidFill>
            <a:srgbClr val="EC1C2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atin typeface="Calibri" panose="020F0502020204030204" pitchFamily="34" charset="0"/>
              </a:rPr>
              <a:t>41 </a:t>
            </a:r>
            <a:r>
              <a:rPr lang="pl-PL" dirty="0" smtClean="0">
                <a:latin typeface="Calibri" panose="020F0502020204030204" pitchFamily="34" charset="0"/>
              </a:rPr>
              <a:t>publikacji </a:t>
            </a:r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pl-PL" dirty="0" smtClean="0">
                <a:latin typeface="Calibri" panose="020F0502020204030204" pitchFamily="34" charset="0"/>
              </a:rPr>
              <a:t>w trzy tygodnie</a:t>
            </a:r>
            <a:r>
              <a:rPr lang="en-US" dirty="0" smtClean="0">
                <a:latin typeface="Calibri" panose="020F0502020204030204" pitchFamily="34" charset="0"/>
              </a:rPr>
              <a:t>):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</a:rPr>
              <a:t>Polskie Radio Jedynka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pPr algn="ctr"/>
            <a:r>
              <a:rPr lang="pl-PL" dirty="0" smtClean="0">
                <a:latin typeface="Calibri" panose="020F0502020204030204" pitchFamily="34" charset="0"/>
              </a:rPr>
              <a:t>Efekty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Calibri" panose="020F0502020204030204" pitchFamily="34" charset="0"/>
              </a:rPr>
              <a:t>69 300 </a:t>
            </a:r>
            <a:r>
              <a:rPr lang="en-US" dirty="0" smtClean="0">
                <a:latin typeface="Calibri" panose="020F0502020204030204" pitchFamily="34" charset="0"/>
              </a:rPr>
              <a:t>AVE</a:t>
            </a:r>
            <a:r>
              <a:rPr lang="pl-PL" dirty="0" smtClean="0">
                <a:latin typeface="Calibri" panose="020F0502020204030204" pitchFamily="34" charset="0"/>
              </a:rPr>
              <a:t> (ekwiwalent reklamowy)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</a:rPr>
              <a:t>Dotarcie </a:t>
            </a:r>
            <a:r>
              <a:rPr lang="pl-PL" sz="2400" b="1" dirty="0" smtClean="0">
                <a:latin typeface="Calibri" panose="020F0502020204030204" pitchFamily="34" charset="0"/>
              </a:rPr>
              <a:t>3 334 000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2" name="AutoShape 13" descr="data:image/jpeg;base64,/9j/4AAQSkZJRgABAQAAAQABAAD/2wCEAAkGBw0MDA4ODg0ODw0NDRUNDQ0NDg8NDw0NFBYXFhcVFRQZHSggGBolHRQUIT0iJSorLjAuFyAzOjMsOygtLisBCgoKDQwNGhAPGzclHyU3Ljc3Nzg3NzI4LTM3Nzg2Nzc3NS40NCs3NTQ3MC8zNDQ3ODcsNSsyNyw3LCw3Ny80NP/AABEIAM4A9QMBIgACEQEDEQH/xAAcAAEAAgMBAQEAAAAAAAAAAAAABgcEBQgDAgH/xABIEAABAwMBBQUDBgsGBgMAAAABAAIDBAURIQYHEjFBEyJRYXEUgZEIIzJCcqEVJFJidYKSorGywTNDc7PR8TU2N1Nj8BclNP/EABoBAQEAAwEBAAAAAAAAAAAAAAAEAQMGAgX/xAAkEQEAAgIBAgYDAAAAAAAAAAAAAQIDBBEFMRIhIkFhoRNxwf/aAAwDAQACEQMRAD8AvFERAX4i/UBERAREQEREBERAREQEREBERAREQEREBERAREQEREBERAREQEREBERAREQEREBERAREQEREBERAREQEREBERAREQEREBERAREQEREBERAREQEREBERAREQEREBERAREQEREBERAREQEREBERAREQEUK2t3jU1rndTNhfUTsaC8Ne2ONhIyGl2pzjB5dVKbPVSVFLBNLF2Mk0YkdFxcfZ8QyATga4x0XmLRM8Q331suPHGS8cRPb5/rMREXpoEREBERAREQEREBERAREQEREBERAREQEREBERAREQEREBERBXVBuuY+qdVXCrdUSPmMz442dnG9xOcOJJJHkMKxFpdrrz7BRue3HbSHs4c64cebseQBPwVfbPtqLnXxRzTSyMDu1l43ucOzackY6ZOB71XraPjxzk54iE/UOsXtmrit6re0dohbiIikUCIiAiIgIiICIiAodt9tNW0U1vobfFA+tukr2RSVRd2ELYg0uLg3Unvj4HnyUxVW72bm2hvWzdS+OWVsUlWeyp2dpLIS2FoaxuRkkkINtYdorvBem2m6to5DPSOqqapohIwYaSC17Xeh+7nnSeKqtkLhU37aaSvfTexR2mkNE6mmfxVJklLi0vZgcIxxfDGT0tVBXlRtDfbhdLhR2ptvhhtjmRyS1wme6eZ7ScAM+iND08PHA3O7vaae7Ucz6mFkVVSVklDUNiJMTpYw0lzM5IHe5ZPJQa1bTy26/7Qw09tqq+pqKuN0cdOA2JgawjMshzwA8XPB5Fbrca+V9HdHTMEczr5UOljB4hHKWRFzQeuDkIJrtRcJKK21tVEGmWmpJZ4w8EtL2MLhxAEZGR4qu6ja/aamtEV5lZaJaN0cU8kEbaqOfsZS0YBLi0HvDx96nO3//AAK6/o2o/wApyg1//wCnkf6Npf54kFqU8okjY8Zw9geAeeCMqN7VbQVFFcLPTRCIx3CqfDOXtcXBjWgjgIIwdTzyt9av/wAsH+Az+UKF7wv+M7NfpCX+RqCfKB3/AGhu896dabU2jjMFI2rqamtEjxhxwGsa31H38sazxQC1f863H9EQ/wA7UGdsDtLW1s1xobhFA2ttcsbJZKUu7CZsocWlodqD3D8RyUxVe7Bf8ybU/wCNR/5cqsJARF8SSsZ9JzW+pAWJtFY5k7vtY9dWR08ZkkOByAGpcfADxXpDMyQZY4OAOMjXVRDamt7Wo7MHuQ931eef9B7ioN/drr6/5K+cz2Yt5Myfaz/tw+97v6D/AFW+t0z5YI3yNDXvbxENzgA8uflhQe00RqZ2MweHOZD0DBz+PJT2WRsbHOcQ1jGlzj0a0DVSdIz7Ox4sua3p7R7MV5lrb3s/T3B0TpzJiHiwxjuFruLGc6Z6Dksq22qmpGlsELI86OIGXOx4uOp96hNw25qHOcIGMjjz3S8F8hHidcD0wtvsTW1lWZpp5i+NuI2N4WtHHzJGB0GPivoY+q1y2jBSZmPpXfpU4onPaIiftK0RFWmEREBfhcBgEgZ0GTzKq7fdt7PaIoaSilEdZUjtZJQGudDTDTQHkXHIz4Nd1wRU27iKqvO0dCameacxTe1SSSyOkc1sPzg1J0Bc1o08UHVaItHtZtZQ2WnM9ZKG5B7KFmHTTuHRjM6+pwB1IQbxFzXf97l7utQILeDSskeGQw0zRJUSE6AGQjOfs496ujdxYa630P8A9jWT1VZUO7WUSzPmbTjGkbCSeXUjTJ8gUEsUA25p5H7RbMvbG9zI5qoyPa0ubHlkeOI8hnHVT9EFe1dPJbtr4ahkbzS3mjNPUuYwlkdXDjge8jlkBjRn8oqwkX5xDOMjPh1QQTYKCRl62kc6N7WyVkJY5zS0PAY/VpPP3L53R08kUV47SN7OO/VL2cbS3iYRHhwzzHmp8iDRbdxufZLo1rS5zrdUNa1oLnOcYnYAA5lVZcr+KrZSGzQUVwkr301PTcHsczWB7HMLiXkYx3SrwRB4UMRjgiY76TImsdjxAAKhm3sEj7vs45rHubHXyue5rS4MHA0ZcRy96nSICrK8XL8C7Uz11VT1Joqy2xwR1FPA+djZWOBLXcPI937wrNRBXW68S1NxvtzNPPBS3CeAUvtMZikkbEx4c7hPTvN19R0KsVEQa+81hijAacPfoD1DepUaJJ8yfvW5uVDPPOSGjgAAa4kAY/3yvajsoY4Oe7iLTkNAw3P9Vx+/qbvUNuYisxSJ4jnyj9/PPwvxXx4sffzZtup+yha3rjLvtFYYsFL2jpHNc8ucXYc48IJ15D+q0u0e8uzWuodTVFS72iPHaRxRSSlmRkAkDGcY0zlaaTfZYGjIfVO8m05B+8hdRGph8FaTWJivblDafFPMrFiiZGOFjWtaOjQGj4BRbeDcTFTsp2nvTnL/APDbjT3nHwK1Ns3y2Cpe1hnmpy44BqYS1mfNzSQPU6KcS0lNU9nI+OKYAcUTy1sg4Xa5afA6LOxitkwzSk8ctuvkrjyRe0cxCpqG21FScQwvf04gMMHq46BWpZLeKOlihGCWty8j60h1cfis5rQBgAADkBoAv1T6ehTWmZ55mVG3vW2IiOOIERFehF+L9UW3nXj8HWKuna7hkMJgiI0Ikl+bBHmOLPuQc0bwr+bteKuqDsxOlMdPrp7PH3WY8MgcXq4qy/k2WfL6+vc36IbRxO8z35P4RfFUitvQbT3ClopaGCqkipJ5DJLFHwtL3kNacvA4sENaMZwcIL53ib4Ka3cdNb+CqrBlr5M5p6d3mR/aOHgNB1OmFQdXV194rQ6R81XWVDwxv1nuJ5Na0aAeQwAsO30M1XPHBBG6WaVwZHGwZc5x/wDea6c3XbuIbFCJpuGW5StxJKNWwNP93H/V3X0Qee6zdrFZIhU1AbLcpG95/wBJtK082R+fi7ryGnOw0VPb5d5rqIutlukxVFuKupYdaYH+7Yf+4RzP1emv0Qkm3W9S3WVzoG5q61vOnhcA2I/+WTUN9Bk+S3VNtG6mtDLhdxFRuLO1kiaXO7MOJLI9dXSYxoBzyOiqPcdsB7XILvWt4oI3k0cb9e3nadZXZ+q08vFw8tZJtXsXdtp7q/2qQ0VnpJDHTMOHyz40dK1gOAXYOHOxgcOh1yEB253wXC5OdFROfQ0fICN3DUSjxfINW/ZaeupKr+muVTDMJ4p5WTtdxCZkjmyB3jxZyut9mtibXaYwylpIw/GHTytEs8nq8/wGB5LmjelHAzaC4tgaxkTajHDGA1ok4W8eAPz+JB0lu22ifeLPTVcmO3IMU+AADNGeEuwOWcB2PzlJ1XW4SndHs7E48paiaRv2eLg/iwr23z7Wm02p0cT8VddmngwcOjjx85IPQEDPQuCCPbX78YaSpkp6ClFT2TjG+pkkLIi8aHgaBlzc5GcjlpkarO3UbXXraCpmqKjsIbfTDs+CCEjtqhw0bxOLj3RqcEc2+K53t1DLV1EVPC0vmnkbFG0dXuOAuwNj9n4rRbqeiiwRCz5x+NZZnavefUk+gwOiDdIi5+3w70H1Mkltt0hbTMJjqqlhwalw0LGEcoxyJ+t6fSCebTb2qKlqW0Vvidcq58ghbHA4NhEpIAb2mDxHX6oI8SFJdpdqqay0Lam4Pa2QsAEER4nTT4GWRA8xnqdAOagG5PYAUMDbtWRk1UsZdSxFuXU8BH0sflvHwBx1IWIN3d02lr3XG9SOo6YnFPRNIdOynyeFn5MfQknJJzoEEC2x3rXa6vc2OZ1HS57tPTPLHEfnyjDnHy0Hko/s9tZcLZUsqKeplDmvDnxukc6KZvVsjc4cD8RzGDqup7bsZaKKnMEVBTCIs4ZDJG2V8jca8b3ZLveVyFWBnbSdn/Z9o7s9c9zJx92EHaVpr2VlLBUx/wBnUwMnZnmGvaHAH4rVbd7Sx2W2T1jsF7W8FPGf72odoxvp1PkCvrYKB0VktjHjDm0EPED0PZtOFRG/fav8IXP2KJ+aa3ExnB0kqz/aHz4dGeRDvFBXFRPLVTvkeXSzzyl73Yy6SV5yTgcySVMWbo9o3NDhbsZ1ANTSNdj0MmnvW33EbJfhC5e2zNzS28h7cjSSrP0B58Or/Ihviugr5fqK2wmasqY4IwM993efjo1o1cfIAlByBf7DWWuo9nrYHQTcAeGOLXAsOQCHNJBGh5HoV0ZuYlqJtlomiTEre3ippH94MAc7gJ8QCeXgMKk9vL/LtNew6lheQ/gpKKHA7RzATgnoCXOcfIHyyumdkLI21WykomkH2eENe4aB8py57h6uc4+9Bo9j7XWU9XI+SOSKJ3GXCR4JdkjhY8gkzSDBPak8jjXJU0REBERAVM/KSunBS0FGCfnpn1LwD9WJoa0H1Mh/ZVzLmv5Q1Z2t9ZFnSnoo2cOdA9znvPvw5vwCCsEX3FC+QkMY5xDS4hrS4ho5k46L4QdB/J2slIKCav4WvrH1DqcvOroYmhp4B4Z4snx08FcC5z+T9tP7JcJLfK7ENeMxZ5NqmDQfrNyPUNXRiCI70NrhY7XJMwj2qY9hSNOvzpGryPBoyfXA6rmHZ21zXe509KHudLWVGJJXHicASXSSHPMgBzvcpnv8vbqq+Gmyeyt8TYmjp2sgEj3D4tH6iy/k60bZLzPK7GYKJxYPBz3sbn4cQ96Doa3UUVLBFTwsDIYI2xRsH1WNGB/BZCLEulyp6KB9RUzMhgjGXySHAHl5k+A1KDD2rv0Npt9RWzEcMMZLW51klOjGDzJIH3rj/wDGLhWaAy1VZUaNGMyTyu5D1c5S/epvBffqhrIg6O307iYI3aOlfy7V48caAdAT4lTfcJsK4EXiqYW6FtBG8akEYdNjwxkD1J8Cgt7Zu0sttvpaNhy2mgbEXcuNwHed7zk+9cw72Npzd7zPI12aanPstKAdDGwnLx9p3Ec+GPBX7vc2k/BNknex2Kip/FKfHMPkB4neXCwPOfEDxXMWzlmmuddT0cA+cqJAwHmGN5uefJrQT7kFs/J62R45JLvOzux5gogRzkOkkg9B3QfzneCvhYVltcNBSQUkDeGGniETB1IHMnxJOSfMlZqCsN+e2brbQtoqd5bV1zSHOacOhpeTnDwLvoj9Y8wFTm6jZgXi8wxSN4qaD8ZqgRo6NhGGH7Ti0ehKw9419dc7zWVBOWCYwwDOQIIzwsx6gcXq4q1/k10LRS3Cp+u+dkHo1jeL7zJ9yC5gF+otTtLtFR2mmdU1kwjjGjW6GSV/MMjb9Z3+5wNUEf3u7TttNmnLXAVNW00tM3Pe4njDn/qtyc+PCOq5t2LsL7tdKWjaDwyyjtnD6kDe9I7PTug+/Cydvdr577XOqZQWRNHZ00Gcthiz97jzJ6+gCvDcjsKbXSGtqWcNbWMHCxww6npuYafBzjgkeTRzBQSfeJtI2yWeeobwiXhFPSM0wZ3DDcDqGgF2PBpXIz3lzi5xLnOJc5ziSXE8yT1Ks/f7tN7bdG0UbswW8FrsHR1U/BefPhAa3yPF4quI7fUPp31LYZDTRPEck4Y4xskdyaXcgf8AUeIQZ9q2rudDTup6Wtnp4XvMjmQv7PvkAEhw1BwByPRbezbD36+PbMIKh7ZQD7ZWueyNzDycHv1ePs5UTp5AyRji0PDXhxY7k8A5wfIrtCw3WnuFHBVUzg6CaMOYRju9C0joQQQR0IQRHdxuypbEO3e4VNe5paZy3hZC082xN6eHEdT5AkKeoiAiIgIiIC5S30P4tprj5OhaPQQRBdWrlnfhSOi2lrCRpO2GWPzb2TGH95jh7kFg/Jvs4ZSVtc5nenmFNG4j+6jHE7HkXPH7A8FFN9e7/wDBlQbhSR/iNS/51jRpS1Dunkx3ToDpporx2Csf4LtFFSEASRwh0wGvz7+/Jr17ziPctvX0UNVDJBPG2SGZhjkjeMhzTzCDiinmfFIySNxbJG4PY9pwWvacgg+IIXWm7ba5l8tkc+QKmLENZGBjhnAHeA/JcNR6kdCuet5ewU9gqtA6SgmcfZajGcdezk8Hj7wMjqB47s9sX2K5MmOTSzYirIxk5iz9MD8pvMe8dUGZvpt76baKsLweGo4KiI/lMcwDP7TXD3LSbFbVVFjrm1dOGvPCY5Yn54ZoXYJaSNQcgEHoQOfI9L7b7GUO0tHGS8NkDO0o62IB/C14BGn12HQ4z6EKlbjuQvkLyIhTVLMnhdHMIyW9CRIBg+QJQb64fKAndHintkUchH05qh0zWn7LWtz8VWG0u1Vwu8vaVtS+XB7kejIovsxjQevM9SVObVuLvEzm+0S0tNH9Y8bp5APJrRg/tBWtsZustVnc2XgNVVt1FRUAHgd4xx8m+up80Fb7rt0UtS+OtusZjphh8NG8FslQeYMg+qzy5nyHPoBjA0BrQA1ow1oGAAOQA6L6QoOcflCX/wBpusdEx3zdBF3wOXtEoDnfBvZj4qQfJvssBirLgSHVAk9jY3TMUfC17nY/OJAz+YfNUxfLi6uramqfniqZ3zEE54eNxIHuzj3LxoXziQCnMold3QIS8Pd5Dh1PJB22i5esO77ae4kHhqKeM69rWzyQAfqav/dV4bvNhhY45DJWTVdTMAJHvc4RNaDkBkZJ+J1OOnJBy1erc+iq6ilkBD6eZ8LsjGeFxGfQ4z71Kt2e8OXZ6SVph9opajBki4+zcyRugex2CORwRjXA5YVybzd1cN7f7XTSMpq/h4Xue0mGpAGG9pjVrhoOIA6DGDpioarc9tFG/hbRMlGcCSKpp+E/tOB+IQSy97/Z3sLaGgZE4jSWpkMxHoxoA+JPoqqvF5r7tUiSqmlqqh5DGA66k4DY2NGG5PRoGqsKybirrO4Grmp6SP6wDjUzD0a3u/vK39jN3dssgDoIjLU4waufD5dejdMMHoPUlBBt1G6U0z47hdWAzNw+mozhwhdzD5fF/g3pzOugs7bC+NtVsqq12CYISY2uOA+Y92NvvcWhblU58pG6OZR0NG3OKmd878dREAAD75c/qoKDqJ3yyPkkcXSSPMj3nm57jkk+ZJXVmwWyMNLs7DQVMLXe0wmStjePpSzDLgcdWjhbn8wKl90+7yruNdDU1MD4rfTyCZ75mFntDmnLY2A/SBOMnlgHrhdNoOUt5W72osNRxN4pbfK78XqcZLTz7OTHJ48eRxkdQPbdZvClsNR2UvFJbp3ZniGpify7Vg8cYyOoHkF1BXUcNVC+CeNksMreGSORoc17fMKiNuNyE8TnT2h3bQnJNHK8Nmj8mPOjx6kH7SC9qCthqoY54JGywytD45GHLXtPULIXMexe1912Tn7CspKj2KR/zlNOx0RY7q+EuGM+XI+XMdD7ObQ0d2pm1NHM2WM91w5Pif1a9vNrv9+SDaoiICIiAortLsLR3S40FwlLhLQPBLQAW1DGkvY13hwv19C4Y10lSICIiDDu9rp6+nkpqqJs0EreF8b+R8CDzBB1BGoKoHbDcjX08rn2wirp3HLYnvZHURDwJdhrh5gg+S6KRBXu5i3XmhoJaS6QGOOGQGiL5YpH9m7PGzuE4aCARn8o9AFYSIgIiICIiCKf/G1g7Qyfgum4nHJGH8Hujzwj3Bb63Wmko28NNSwU7fyYImRD90BZqICIiAiIgIiIC+XMBwSASOWRnC+kQEREBERB5zwMlaWSMa9h5te0OafUFYtts9HRcfstLT0/akOk9nhjh7QjOC7hAzzPxWciAiIgIiICIiAiIgIiICIiAiIgIiICIiAiIgIiICIiAiIgIiICIiAiIgIiICIiAiIgIiICIiAiIgIiICIiAiIgIiICIiAiIgIiICI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828800"/>
            <a:ext cx="4533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http://www.radiopolska.pl/files/large/94d3d582e8b324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665081"/>
            <a:ext cx="330447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www.polskieradio.pl/aebdad39-4d4b-489f-a53f-a2c2abc70939.fil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3501128"/>
            <a:ext cx="336356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22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134" y="3356992"/>
            <a:ext cx="1800200" cy="115212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2656"/>
            <a:ext cx="8824950" cy="542960"/>
          </a:xfrm>
          <a:solidFill>
            <a:srgbClr val="EC1C2D"/>
          </a:solidFill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Patroni</a:t>
            </a:r>
            <a:endParaRPr lang="pl-PL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AutoShape 13" descr="data:image/jpeg;base64,/9j/4AAQSkZJRgABAQAAAQABAAD/2wCEAAkGBw0MDA4ODg0ODw0NDRUNDQ0NDg8NDw0NFBYXFhcVFRQZHSggGBolHRQUIT0iJSorLjAuFyAzOjMsOygtLisBCgoKDQwNGhAPGzclHyU3Ljc3Nzg3NzI4LTM3Nzg2Nzc3NS40NCs3NTQ3MC8zNDQ3ODcsNSsyNyw3LCw3Ny80NP/AABEIAM4A9QMBIgACEQEDEQH/xAAcAAEAAgMBAQEAAAAAAAAAAAAABgcEBQgDAgH/xABIEAABAwMBBQUDBgsGBgMAAAABAAIDBAURIQYHEjFBEyJRYXEUgZEIIzJCcqEVJFJidYKSorGywTNDc7PR8TU2N1Nj8BclNP/EABoBAQEAAwEBAAAAAAAAAAAAAAAEAQMGAgX/xAAkEQEAAgIBAgYDAAAAAAAAAAAAAQIDBBEFMRIhIkFhoRNxwf/aAAwDAQACEQMRAD8AvFERAX4i/UBERAREQEREBERAREQEREBERAREQEREBERAREQEREBERAREQEREBERAREQEREBERAREQEREBERAREQEREBERAREQEREBERAREQEREBERAREQEREBERAREQEREBERAREQEREBERAREQEREBERAREQEUK2t3jU1rndTNhfUTsaC8Ne2ONhIyGl2pzjB5dVKbPVSVFLBNLF2Mk0YkdFxcfZ8QyATga4x0XmLRM8Q331suPHGS8cRPb5/rMREXpoEREBERAREQEREBERAREQEREBERAREQEREBERAREQEREBERBXVBuuY+qdVXCrdUSPmMz442dnG9xOcOJJJHkMKxFpdrrz7BRue3HbSHs4c64cebseQBPwVfbPtqLnXxRzTSyMDu1l43ucOzackY6ZOB71XraPjxzk54iE/UOsXtmrit6re0dohbiIikUCIiAiIgIiICIiAodt9tNW0U1vobfFA+tukr2RSVRd2ELYg0uLg3Unvj4HnyUxVW72bm2hvWzdS+OWVsUlWeyp2dpLIS2FoaxuRkkkINtYdorvBem2m6to5DPSOqqapohIwYaSC17Xeh+7nnSeKqtkLhU37aaSvfTexR2mkNE6mmfxVJklLi0vZgcIxxfDGT0tVBXlRtDfbhdLhR2ptvhhtjmRyS1wme6eZ7ScAM+iND08PHA3O7vaae7Ucz6mFkVVSVklDUNiJMTpYw0lzM5IHe5ZPJQa1bTy26/7Qw09tqq+pqKuN0cdOA2JgawjMshzwA8XPB5Fbrca+V9HdHTMEczr5UOljB4hHKWRFzQeuDkIJrtRcJKK21tVEGmWmpJZ4w8EtL2MLhxAEZGR4qu6ja/aamtEV5lZaJaN0cU8kEbaqOfsZS0YBLi0HvDx96nO3//AAK6/o2o/wApyg1//wCnkf6Npf54kFqU8okjY8Zw9geAeeCMqN7VbQVFFcLPTRCIx3CqfDOXtcXBjWgjgIIwdTzyt9av/wAsH+Az+UKF7wv+M7NfpCX+RqCfKB3/AGhu896dabU2jjMFI2rqamtEjxhxwGsa31H38sazxQC1f863H9EQ/wA7UGdsDtLW1s1xobhFA2ttcsbJZKUu7CZsocWlodqD3D8RyUxVe7Bf8ybU/wCNR/5cqsJARF8SSsZ9JzW+pAWJtFY5k7vtY9dWR08ZkkOByAGpcfADxXpDMyQZY4OAOMjXVRDamt7Wo7MHuQ931eef9B7ioN/drr6/5K+cz2Yt5Myfaz/tw+97v6D/AFW+t0z5YI3yNDXvbxENzgA8uflhQe00RqZ2MweHOZD0DBz+PJT2WRsbHOcQ1jGlzj0a0DVSdIz7Ox4sua3p7R7MV5lrb3s/T3B0TpzJiHiwxjuFruLGc6Z6Dksq22qmpGlsELI86OIGXOx4uOp96hNw25qHOcIGMjjz3S8F8hHidcD0wtvsTW1lWZpp5i+NuI2N4WtHHzJGB0GPivoY+q1y2jBSZmPpXfpU4onPaIiftK0RFWmEREBfhcBgEgZ0GTzKq7fdt7PaIoaSilEdZUjtZJQGudDTDTQHkXHIz4Nd1wRU27iKqvO0dCameacxTe1SSSyOkc1sPzg1J0Bc1o08UHVaItHtZtZQ2WnM9ZKG5B7KFmHTTuHRjM6+pwB1IQbxFzXf97l7utQILeDSskeGQw0zRJUSE6AGQjOfs496ujdxYa630P8A9jWT1VZUO7WUSzPmbTjGkbCSeXUjTJ8gUEsUA25p5H7RbMvbG9zI5qoyPa0ubHlkeOI8hnHVT9EFe1dPJbtr4ahkbzS3mjNPUuYwlkdXDjge8jlkBjRn8oqwkX5xDOMjPh1QQTYKCRl62kc6N7WyVkJY5zS0PAY/VpPP3L53R08kUV47SN7OO/VL2cbS3iYRHhwzzHmp8iDRbdxufZLo1rS5zrdUNa1oLnOcYnYAA5lVZcr+KrZSGzQUVwkr301PTcHsczWB7HMLiXkYx3SrwRB4UMRjgiY76TImsdjxAAKhm3sEj7vs45rHubHXyue5rS4MHA0ZcRy96nSICrK8XL8C7Uz11VT1Joqy2xwR1FPA+djZWOBLXcPI937wrNRBXW68S1NxvtzNPPBS3CeAUvtMZikkbEx4c7hPTvN19R0KsVEQa+81hijAacPfoD1DepUaJJ8yfvW5uVDPPOSGjgAAa4kAY/3yvajsoY4Oe7iLTkNAw3P9Vx+/qbvUNuYisxSJ4jnyj9/PPwvxXx4sffzZtup+yha3rjLvtFYYsFL2jpHNc8ucXYc48IJ15D+q0u0e8uzWuodTVFS72iPHaRxRSSlmRkAkDGcY0zlaaTfZYGjIfVO8m05B+8hdRGph8FaTWJivblDafFPMrFiiZGOFjWtaOjQGj4BRbeDcTFTsp2nvTnL/APDbjT3nHwK1Ns3y2Cpe1hnmpy44BqYS1mfNzSQPU6KcS0lNU9nI+OKYAcUTy1sg4Xa5afA6LOxitkwzSk8ctuvkrjyRe0cxCpqG21FScQwvf04gMMHq46BWpZLeKOlihGCWty8j60h1cfis5rQBgAADkBoAv1T6ehTWmZ55mVG3vW2IiOOIERFehF+L9UW3nXj8HWKuna7hkMJgiI0Ikl+bBHmOLPuQc0bwr+bteKuqDsxOlMdPrp7PH3WY8MgcXq4qy/k2WfL6+vc36IbRxO8z35P4RfFUitvQbT3ClopaGCqkipJ5DJLFHwtL3kNacvA4sENaMZwcIL53ib4Ka3cdNb+CqrBlr5M5p6d3mR/aOHgNB1OmFQdXV194rQ6R81XWVDwxv1nuJ5Na0aAeQwAsO30M1XPHBBG6WaVwZHGwZc5x/wDea6c3XbuIbFCJpuGW5StxJKNWwNP93H/V3X0Qee6zdrFZIhU1AbLcpG95/wBJtK082R+fi7ryGnOw0VPb5d5rqIutlukxVFuKupYdaYH+7Yf+4RzP1emv0Qkm3W9S3WVzoG5q61vOnhcA2I/+WTUN9Bk+S3VNtG6mtDLhdxFRuLO1kiaXO7MOJLI9dXSYxoBzyOiqPcdsB7XILvWt4oI3k0cb9e3nadZXZ+q08vFw8tZJtXsXdtp7q/2qQ0VnpJDHTMOHyz40dK1gOAXYOHOxgcOh1yEB253wXC5OdFROfQ0fICN3DUSjxfINW/ZaeupKr+muVTDMJ4p5WTtdxCZkjmyB3jxZyut9mtibXaYwylpIw/GHTytEs8nq8/wGB5LmjelHAzaC4tgaxkTajHDGA1ok4W8eAPz+JB0lu22ifeLPTVcmO3IMU+AADNGeEuwOWcB2PzlJ1XW4SndHs7E48paiaRv2eLg/iwr23z7Wm02p0cT8VddmngwcOjjx85IPQEDPQuCCPbX78YaSpkp6ClFT2TjG+pkkLIi8aHgaBlzc5GcjlpkarO3UbXXraCpmqKjsIbfTDs+CCEjtqhw0bxOLj3RqcEc2+K53t1DLV1EVPC0vmnkbFG0dXuOAuwNj9n4rRbqeiiwRCz5x+NZZnavefUk+gwOiDdIi5+3w70H1Mkltt0hbTMJjqqlhwalw0LGEcoxyJ+t6fSCebTb2qKlqW0Vvidcq58ghbHA4NhEpIAb2mDxHX6oI8SFJdpdqqay0Lam4Pa2QsAEER4nTT4GWRA8xnqdAOagG5PYAUMDbtWRk1UsZdSxFuXU8BH0sflvHwBx1IWIN3d02lr3XG9SOo6YnFPRNIdOynyeFn5MfQknJJzoEEC2x3rXa6vc2OZ1HS57tPTPLHEfnyjDnHy0Hko/s9tZcLZUsqKeplDmvDnxukc6KZvVsjc4cD8RzGDqup7bsZaKKnMEVBTCIs4ZDJG2V8jca8b3ZLveVyFWBnbSdn/Z9o7s9c9zJx92EHaVpr2VlLBUx/wBnUwMnZnmGvaHAH4rVbd7Sx2W2T1jsF7W8FPGf72odoxvp1PkCvrYKB0VktjHjDm0EPED0PZtOFRG/fav8IXP2KJ+aa3ExnB0kqz/aHz4dGeRDvFBXFRPLVTvkeXSzzyl73Yy6SV5yTgcySVMWbo9o3NDhbsZ1ANTSNdj0MmnvW33EbJfhC5e2zNzS28h7cjSSrP0B58Or/Ihviugr5fqK2wmasqY4IwM993efjo1o1cfIAlByBf7DWWuo9nrYHQTcAeGOLXAsOQCHNJBGh5HoV0ZuYlqJtlomiTEre3ippH94MAc7gJ8QCeXgMKk9vL/LtNew6lheQ/gpKKHA7RzATgnoCXOcfIHyyumdkLI21WykomkH2eENe4aB8py57h6uc4+9Bo9j7XWU9XI+SOSKJ3GXCR4JdkjhY8gkzSDBPak8jjXJU0REBERAVM/KSunBS0FGCfnpn1LwD9WJoa0H1Mh/ZVzLmv5Q1Z2t9ZFnSnoo2cOdA9znvPvw5vwCCsEX3FC+QkMY5xDS4hrS4ho5k46L4QdB/J2slIKCav4WvrH1DqcvOroYmhp4B4Z4snx08FcC5z+T9tP7JcJLfK7ENeMxZ5NqmDQfrNyPUNXRiCI70NrhY7XJMwj2qY9hSNOvzpGryPBoyfXA6rmHZ21zXe509KHudLWVGJJXHicASXSSHPMgBzvcpnv8vbqq+Gmyeyt8TYmjp2sgEj3D4tH6iy/k60bZLzPK7GYKJxYPBz3sbn4cQ96Doa3UUVLBFTwsDIYI2xRsH1WNGB/BZCLEulyp6KB9RUzMhgjGXySHAHl5k+A1KDD2rv0Npt9RWzEcMMZLW51klOjGDzJIH3rj/wDGLhWaAy1VZUaNGMyTyu5D1c5S/epvBffqhrIg6O307iYI3aOlfy7V48caAdAT4lTfcJsK4EXiqYW6FtBG8akEYdNjwxkD1J8Cgt7Zu0sttvpaNhy2mgbEXcuNwHed7zk+9cw72Npzd7zPI12aanPstKAdDGwnLx9p3Ec+GPBX7vc2k/BNknex2Kip/FKfHMPkB4neXCwPOfEDxXMWzlmmuddT0cA+cqJAwHmGN5uefJrQT7kFs/J62R45JLvOzux5gogRzkOkkg9B3QfzneCvhYVltcNBSQUkDeGGniETB1IHMnxJOSfMlZqCsN+e2brbQtoqd5bV1zSHOacOhpeTnDwLvoj9Y8wFTm6jZgXi8wxSN4qaD8ZqgRo6NhGGH7Ti0ehKw9419dc7zWVBOWCYwwDOQIIzwsx6gcXq4q1/k10LRS3Cp+u+dkHo1jeL7zJ9yC5gF+otTtLtFR2mmdU1kwjjGjW6GSV/MMjb9Z3+5wNUEf3u7TttNmnLXAVNW00tM3Pe4njDn/qtyc+PCOq5t2LsL7tdKWjaDwyyjtnD6kDe9I7PTug+/Cydvdr577XOqZQWRNHZ00Gcthiz97jzJ6+gCvDcjsKbXSGtqWcNbWMHCxww6npuYafBzjgkeTRzBQSfeJtI2yWeeobwiXhFPSM0wZ3DDcDqGgF2PBpXIz3lzi5xLnOJc5ziSXE8yT1Ks/f7tN7bdG0UbswW8FrsHR1U/BefPhAa3yPF4quI7fUPp31LYZDTRPEck4Y4xskdyaXcgf8AUeIQZ9q2rudDTup6Wtnp4XvMjmQv7PvkAEhw1BwByPRbezbD36+PbMIKh7ZQD7ZWueyNzDycHv1ePs5UTp5AyRji0PDXhxY7k8A5wfIrtCw3WnuFHBVUzg6CaMOYRju9C0joQQQR0IQRHdxuypbEO3e4VNe5paZy3hZC082xN6eHEdT5AkKeoiAiIgIiIC5S30P4tprj5OhaPQQRBdWrlnfhSOi2lrCRpO2GWPzb2TGH95jh7kFg/Jvs4ZSVtc5nenmFNG4j+6jHE7HkXPH7A8FFN9e7/wDBlQbhSR/iNS/51jRpS1Dunkx3ToDpporx2Csf4LtFFSEASRwh0wGvz7+/Jr17ziPctvX0UNVDJBPG2SGZhjkjeMhzTzCDiinmfFIySNxbJG4PY9pwWvacgg+IIXWm7ba5l8tkc+QKmLENZGBjhnAHeA/JcNR6kdCuet5ewU9gqtA6SgmcfZajGcdezk8Hj7wMjqB47s9sX2K5MmOTSzYirIxk5iz9MD8pvMe8dUGZvpt76baKsLweGo4KiI/lMcwDP7TXD3LSbFbVVFjrm1dOGvPCY5Yn54ZoXYJaSNQcgEHoQOfI9L7b7GUO0tHGS8NkDO0o62IB/C14BGn12HQ4z6EKlbjuQvkLyIhTVLMnhdHMIyW9CRIBg+QJQb64fKAndHintkUchH05qh0zWn7LWtz8VWG0u1Vwu8vaVtS+XB7kejIovsxjQevM9SVObVuLvEzm+0S0tNH9Y8bp5APJrRg/tBWtsZustVnc2XgNVVt1FRUAHgd4xx8m+up80Fb7rt0UtS+OtusZjphh8NG8FslQeYMg+qzy5nyHPoBjA0BrQA1ow1oGAAOQA6L6QoOcflCX/wBpusdEx3zdBF3wOXtEoDnfBvZj4qQfJvssBirLgSHVAk9jY3TMUfC17nY/OJAz+YfNUxfLi6uramqfniqZ3zEE54eNxIHuzj3LxoXziQCnMold3QIS8Pd5Dh1PJB22i5esO77ae4kHhqKeM69rWzyQAfqav/dV4bvNhhY45DJWTVdTMAJHvc4RNaDkBkZJ+J1OOnJBy1erc+iq6ilkBD6eZ8LsjGeFxGfQ4z71Kt2e8OXZ6SVph9opajBki4+zcyRugex2CORwRjXA5YVybzd1cN7f7XTSMpq/h4Xue0mGpAGG9pjVrhoOIA6DGDpioarc9tFG/hbRMlGcCSKpp+E/tOB+IQSy97/Z3sLaGgZE4jSWpkMxHoxoA+JPoqqvF5r7tUiSqmlqqh5DGA66k4DY2NGG5PRoGqsKybirrO4Grmp6SP6wDjUzD0a3u/vK39jN3dssgDoIjLU4waufD5dejdMMHoPUlBBt1G6U0z47hdWAzNw+mozhwhdzD5fF/g3pzOugs7bC+NtVsqq12CYISY2uOA+Y92NvvcWhblU58pG6OZR0NG3OKmd878dREAAD75c/qoKDqJ3yyPkkcXSSPMj3nm57jkk+ZJXVmwWyMNLs7DQVMLXe0wmStjePpSzDLgcdWjhbn8wKl90+7yruNdDU1MD4rfTyCZ75mFntDmnLY2A/SBOMnlgHrhdNoOUt5W72osNRxN4pbfK78XqcZLTz7OTHJ48eRxkdQPbdZvClsNR2UvFJbp3ZniGpify7Vg8cYyOoHkF1BXUcNVC+CeNksMreGSORoc17fMKiNuNyE8TnT2h3bQnJNHK8Nmj8mPOjx6kH7SC9qCthqoY54JGywytD45GHLXtPULIXMexe1912Tn7CspKj2KR/zlNOx0RY7q+EuGM+XI+XMdD7ObQ0d2pm1NHM2WM91w5Pif1a9vNrv9+SDaoiICIiAortLsLR3S40FwlLhLQPBLQAW1DGkvY13hwv19C4Y10lSICIiDDu9rp6+nkpqqJs0EreF8b+R8CDzBB1BGoKoHbDcjX08rn2wirp3HLYnvZHURDwJdhrh5gg+S6KRBXu5i3XmhoJaS6QGOOGQGiL5YpH9m7PGzuE4aCARn8o9AFYSIgIiICIiCKf/G1g7Qyfgum4nHJGH8Hujzwj3Bb63Wmko28NNSwU7fyYImRD90BZqICIiAiIgIiIC+XMBwSASOWRnC+kQEREBERB5zwMlaWSMa9h5te0OafUFYtts9HRcfstLT0/akOk9nhjh7QjOC7hAzzPxWciAiIgIiICIiAiIgIiICIiAiIgIiICIiAiIgIiICIiAiIgIiICIiAiIgIiICIiAiIgIiICIiAiIgIiICIiAiIgIiICIiAiIgIiICI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828800"/>
            <a:ext cx="4533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244541" y="1052736"/>
            <a:ext cx="569561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Pozyskanie Patronów kampanii</a:t>
            </a:r>
            <a:endParaRPr lang="pl-PL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Nawiązanie współpracy i uzyskanie zaangażowania: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Państwowej Straży Pożarnej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st. bryg. Paweł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Frątczak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rzecznik komendanta głównego Państwowej Straży Pożarnej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st. kpt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Karol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Kieszkowski – oficer prasowy Mazowieckiego Komendanta Wojewódzkiego Państwowej Straży Pożarnej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st. kpt. Aneta Gołębiowska – rzecznik Śląskiego Komendanta Wojewódzkiego Państwowej Straży Pożarnej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mł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bryg. Andrzej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Płóciniczak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oficer prasowy Śląskiego Komendanta Wojewódzkiego Państwowej Straży Pożarnej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Fundacji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Edukacja i Technika Ratownictwa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Edura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Izby Gospodarczej Gazownictwa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Poselskiego Zespół Strażaków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Ambasador kampanii – Piotr Fronczewski</a:t>
            </a:r>
            <a:endParaRPr lang="pl-PL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9612" y="1196752"/>
            <a:ext cx="1008113" cy="115212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9118" y="2439317"/>
            <a:ext cx="1872208" cy="91767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9062" y="1608895"/>
            <a:ext cx="1105272" cy="1152128"/>
          </a:xfrm>
          <a:prstGeom prst="rect">
            <a:avLst/>
          </a:prstGeom>
        </p:spPr>
      </p:pic>
      <p:pic>
        <p:nvPicPr>
          <p:cNvPr id="1026" name="Picture 2" descr="http://gfx.dlastudenta.pl/photos/muzyka/artysci/f/franek_kimono/franek_kimono_3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465" y="4617352"/>
            <a:ext cx="263999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4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2656"/>
            <a:ext cx="8824950" cy="542960"/>
          </a:xfrm>
          <a:solidFill>
            <a:srgbClr val="EC1C2D"/>
          </a:solidFill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Spot telewizyjny i radiowy</a:t>
            </a:r>
            <a:endParaRPr lang="pl-PL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AutoShape 13" descr="data:image/jpeg;base64,/9j/4AAQSkZJRgABAQAAAQABAAD/2wCEAAkGBw0MDA4ODg0ODw0NDRUNDQ0NDg8NDw0NFBYXFhcVFRQZHSggGBolHRQUIT0iJSorLjAuFyAzOjMsOygtLisBCgoKDQwNGhAPGzclHyU3Ljc3Nzg3NzI4LTM3Nzg2Nzc3NS40NCs3NTQ3MC8zNDQ3ODcsNSsyNyw3LCw3Ny80NP/AABEIAM4A9QMBIgACEQEDEQH/xAAcAAEAAgMBAQEAAAAAAAAAAAAABgcEBQgDAgH/xABIEAABAwMBBQUDBgsGBgMAAAABAAIDBAURIQYHEjFBEyJRYXEUgZEIIzJCcqEVJFJidYKSorGywTNDc7PR8TU2N1Nj8BclNP/EABoBAQEAAwEBAAAAAAAAAAAAAAAEAQMGAgX/xAAkEQEAAgIBAgYDAAAAAAAAAAAAAQIDBBEFMRIhIkFhoRNxwf/aAAwDAQACEQMRAD8AvFERAX4i/UBERAREQEREBERAREQEREBERAREQEREBERAREQEREBERAREQEREBERAREQEREBERAREQEREBERAREQEREBERAREQEREBERAREQEREBERAREQEREBERAREQEREBERAREQEREBERAREQEREBERAREQEUK2t3jU1rndTNhfUTsaC8Ne2ONhIyGl2pzjB5dVKbPVSVFLBNLF2Mk0YkdFxcfZ8QyATga4x0XmLRM8Q331suPHGS8cRPb5/rMREXpoEREBERAREQEREBERAREQEREBERAREQEREBERAREQEREBERBXVBuuY+qdVXCrdUSPmMz442dnG9xOcOJJJHkMKxFpdrrz7BRue3HbSHs4c64cebseQBPwVfbPtqLnXxRzTSyMDu1l43ucOzackY6ZOB71XraPjxzk54iE/UOsXtmrit6re0dohbiIikUCIiAiIgIiICIiAodt9tNW0U1vobfFA+tukr2RSVRd2ELYg0uLg3Unvj4HnyUxVW72bm2hvWzdS+OWVsUlWeyp2dpLIS2FoaxuRkkkINtYdorvBem2m6to5DPSOqqapohIwYaSC17Xeh+7nnSeKqtkLhU37aaSvfTexR2mkNE6mmfxVJklLi0vZgcIxxfDGT0tVBXlRtDfbhdLhR2ptvhhtjmRyS1wme6eZ7ScAM+iND08PHA3O7vaae7Ucz6mFkVVSVklDUNiJMTpYw0lzM5IHe5ZPJQa1bTy26/7Qw09tqq+pqKuN0cdOA2JgawjMshzwA8XPB5Fbrca+V9HdHTMEczr5UOljB4hHKWRFzQeuDkIJrtRcJKK21tVEGmWmpJZ4w8EtL2MLhxAEZGR4qu6ja/aamtEV5lZaJaN0cU8kEbaqOfsZS0YBLi0HvDx96nO3//AAK6/o2o/wApyg1//wCnkf6Npf54kFqU8okjY8Zw9geAeeCMqN7VbQVFFcLPTRCIx3CqfDOXtcXBjWgjgIIwdTzyt9av/wAsH+Az+UKF7wv+M7NfpCX+RqCfKB3/AGhu896dabU2jjMFI2rqamtEjxhxwGsa31H38sazxQC1f863H9EQ/wA7UGdsDtLW1s1xobhFA2ttcsbJZKUu7CZsocWlodqD3D8RyUxVe7Bf8ybU/wCNR/5cqsJARF8SSsZ9JzW+pAWJtFY5k7vtY9dWR08ZkkOByAGpcfADxXpDMyQZY4OAOMjXVRDamt7Wo7MHuQ931eef9B7ioN/drr6/5K+cz2Yt5Myfaz/tw+97v6D/AFW+t0z5YI3yNDXvbxENzgA8uflhQe00RqZ2MweHOZD0DBz+PJT2WRsbHOcQ1jGlzj0a0DVSdIz7Ox4sua3p7R7MV5lrb3s/T3B0TpzJiHiwxjuFruLGc6Z6Dksq22qmpGlsELI86OIGXOx4uOp96hNw25qHOcIGMjjz3S8F8hHidcD0wtvsTW1lWZpp5i+NuI2N4WtHHzJGB0GPivoY+q1y2jBSZmPpXfpU4onPaIiftK0RFWmEREBfhcBgEgZ0GTzKq7fdt7PaIoaSilEdZUjtZJQGudDTDTQHkXHIz4Nd1wRU27iKqvO0dCameacxTe1SSSyOkc1sPzg1J0Bc1o08UHVaItHtZtZQ2WnM9ZKG5B7KFmHTTuHRjM6+pwB1IQbxFzXf97l7utQILeDSskeGQw0zRJUSE6AGQjOfs496ujdxYa630P8A9jWT1VZUO7WUSzPmbTjGkbCSeXUjTJ8gUEsUA25p5H7RbMvbG9zI5qoyPa0ubHlkeOI8hnHVT9EFe1dPJbtr4ahkbzS3mjNPUuYwlkdXDjge8jlkBjRn8oqwkX5xDOMjPh1QQTYKCRl62kc6N7WyVkJY5zS0PAY/VpPP3L53R08kUV47SN7OO/VL2cbS3iYRHhwzzHmp8iDRbdxufZLo1rS5zrdUNa1oLnOcYnYAA5lVZcr+KrZSGzQUVwkr301PTcHsczWB7HMLiXkYx3SrwRB4UMRjgiY76TImsdjxAAKhm3sEj7vs45rHubHXyue5rS4MHA0ZcRy96nSICrK8XL8C7Uz11VT1Joqy2xwR1FPA+djZWOBLXcPI937wrNRBXW68S1NxvtzNPPBS3CeAUvtMZikkbEx4c7hPTvN19R0KsVEQa+81hijAacPfoD1DepUaJJ8yfvW5uVDPPOSGjgAAa4kAY/3yvajsoY4Oe7iLTkNAw3P9Vx+/qbvUNuYisxSJ4jnyj9/PPwvxXx4sffzZtup+yha3rjLvtFYYsFL2jpHNc8ucXYc48IJ15D+q0u0e8uzWuodTVFS72iPHaRxRSSlmRkAkDGcY0zlaaTfZYGjIfVO8m05B+8hdRGph8FaTWJivblDafFPMrFiiZGOFjWtaOjQGj4BRbeDcTFTsp2nvTnL/APDbjT3nHwK1Ns3y2Cpe1hnmpy44BqYS1mfNzSQPU6KcS0lNU9nI+OKYAcUTy1sg4Xa5afA6LOxitkwzSk8ctuvkrjyRe0cxCpqG21FScQwvf04gMMHq46BWpZLeKOlihGCWty8j60h1cfis5rQBgAADkBoAv1T6ehTWmZ55mVG3vW2IiOOIERFehF+L9UW3nXj8HWKuna7hkMJgiI0Ikl+bBHmOLPuQc0bwr+bteKuqDsxOlMdPrp7PH3WY8MgcXq4qy/k2WfL6+vc36IbRxO8z35P4RfFUitvQbT3ClopaGCqkipJ5DJLFHwtL3kNacvA4sENaMZwcIL53ib4Ka3cdNb+CqrBlr5M5p6d3mR/aOHgNB1OmFQdXV194rQ6R81XWVDwxv1nuJ5Na0aAeQwAsO30M1XPHBBG6WaVwZHGwZc5x/wDea6c3XbuIbFCJpuGW5StxJKNWwNP93H/V3X0Qee6zdrFZIhU1AbLcpG95/wBJtK082R+fi7ryGnOw0VPb5d5rqIutlukxVFuKupYdaYH+7Yf+4RzP1emv0Qkm3W9S3WVzoG5q61vOnhcA2I/+WTUN9Bk+S3VNtG6mtDLhdxFRuLO1kiaXO7MOJLI9dXSYxoBzyOiqPcdsB7XILvWt4oI3k0cb9e3nadZXZ+q08vFw8tZJtXsXdtp7q/2qQ0VnpJDHTMOHyz40dK1gOAXYOHOxgcOh1yEB253wXC5OdFROfQ0fICN3DUSjxfINW/ZaeupKr+muVTDMJ4p5WTtdxCZkjmyB3jxZyut9mtibXaYwylpIw/GHTytEs8nq8/wGB5LmjelHAzaC4tgaxkTajHDGA1ok4W8eAPz+JB0lu22ifeLPTVcmO3IMU+AADNGeEuwOWcB2PzlJ1XW4SndHs7E48paiaRv2eLg/iwr23z7Wm02p0cT8VddmngwcOjjx85IPQEDPQuCCPbX78YaSpkp6ClFT2TjG+pkkLIi8aHgaBlzc5GcjlpkarO3UbXXraCpmqKjsIbfTDs+CCEjtqhw0bxOLj3RqcEc2+K53t1DLV1EVPC0vmnkbFG0dXuOAuwNj9n4rRbqeiiwRCz5x+NZZnavefUk+gwOiDdIi5+3w70H1Mkltt0hbTMJjqqlhwalw0LGEcoxyJ+t6fSCebTb2qKlqW0Vvidcq58ghbHA4NhEpIAb2mDxHX6oI8SFJdpdqqay0Lam4Pa2QsAEER4nTT4GWRA8xnqdAOagG5PYAUMDbtWRk1UsZdSxFuXU8BH0sflvHwBx1IWIN3d02lr3XG9SOo6YnFPRNIdOynyeFn5MfQknJJzoEEC2x3rXa6vc2OZ1HS57tPTPLHEfnyjDnHy0Hko/s9tZcLZUsqKeplDmvDnxukc6KZvVsjc4cD8RzGDqup7bsZaKKnMEVBTCIs4ZDJG2V8jca8b3ZLveVyFWBnbSdn/Z9o7s9c9zJx92EHaVpr2VlLBUx/wBnUwMnZnmGvaHAH4rVbd7Sx2W2T1jsF7W8FPGf72odoxvp1PkCvrYKB0VktjHjDm0EPED0PZtOFRG/fav8IXP2KJ+aa3ExnB0kqz/aHz4dGeRDvFBXFRPLVTvkeXSzzyl73Yy6SV5yTgcySVMWbo9o3NDhbsZ1ANTSNdj0MmnvW33EbJfhC5e2zNzS28h7cjSSrP0B58Or/Ihviugr5fqK2wmasqY4IwM993efjo1o1cfIAlByBf7DWWuo9nrYHQTcAeGOLXAsOQCHNJBGh5HoV0ZuYlqJtlomiTEre3ippH94MAc7gJ8QCeXgMKk9vL/LtNew6lheQ/gpKKHA7RzATgnoCXOcfIHyyumdkLI21WykomkH2eENe4aB8py57h6uc4+9Bo9j7XWU9XI+SOSKJ3GXCR4JdkjhY8gkzSDBPak8jjXJU0REBERAVM/KSunBS0FGCfnpn1LwD9WJoa0H1Mh/ZVzLmv5Q1Z2t9ZFnSnoo2cOdA9znvPvw5vwCCsEX3FC+QkMY5xDS4hrS4ho5k46L4QdB/J2slIKCav4WvrH1DqcvOroYmhp4B4Z4snx08FcC5z+T9tP7JcJLfK7ENeMxZ5NqmDQfrNyPUNXRiCI70NrhY7XJMwj2qY9hSNOvzpGryPBoyfXA6rmHZ21zXe509KHudLWVGJJXHicASXSSHPMgBzvcpnv8vbqq+Gmyeyt8TYmjp2sgEj3D4tH6iy/k60bZLzPK7GYKJxYPBz3sbn4cQ96Doa3UUVLBFTwsDIYI2xRsH1WNGB/BZCLEulyp6KB9RUzMhgjGXySHAHl5k+A1KDD2rv0Npt9RWzEcMMZLW51klOjGDzJIH3rj/wDGLhWaAy1VZUaNGMyTyu5D1c5S/epvBffqhrIg6O307iYI3aOlfy7V48caAdAT4lTfcJsK4EXiqYW6FtBG8akEYdNjwxkD1J8Cgt7Zu0sttvpaNhy2mgbEXcuNwHed7zk+9cw72Npzd7zPI12aanPstKAdDGwnLx9p3Ec+GPBX7vc2k/BNknex2Kip/FKfHMPkB4neXCwPOfEDxXMWzlmmuddT0cA+cqJAwHmGN5uefJrQT7kFs/J62R45JLvOzux5gogRzkOkkg9B3QfzneCvhYVltcNBSQUkDeGGniETB1IHMnxJOSfMlZqCsN+e2brbQtoqd5bV1zSHOacOhpeTnDwLvoj9Y8wFTm6jZgXi8wxSN4qaD8ZqgRo6NhGGH7Ti0ehKw9419dc7zWVBOWCYwwDOQIIzwsx6gcXq4q1/k10LRS3Cp+u+dkHo1jeL7zJ9yC5gF+otTtLtFR2mmdU1kwjjGjW6GSV/MMjb9Z3+5wNUEf3u7TttNmnLXAVNW00tM3Pe4njDn/qtyc+PCOq5t2LsL7tdKWjaDwyyjtnD6kDe9I7PTug+/Cydvdr577XOqZQWRNHZ00Gcthiz97jzJ6+gCvDcjsKbXSGtqWcNbWMHCxww6npuYafBzjgkeTRzBQSfeJtI2yWeeobwiXhFPSM0wZ3DDcDqGgF2PBpXIz3lzi5xLnOJc5ziSXE8yT1Ks/f7tN7bdG0UbswW8FrsHR1U/BefPhAa3yPF4quI7fUPp31LYZDTRPEck4Y4xskdyaXcgf8AUeIQZ9q2rudDTup6Wtnp4XvMjmQv7PvkAEhw1BwByPRbezbD36+PbMIKh7ZQD7ZWueyNzDycHv1ePs5UTp5AyRji0PDXhxY7k8A5wfIrtCw3WnuFHBVUzg6CaMOYRju9C0joQQQR0IQRHdxuypbEO3e4VNe5paZy3hZC082xN6eHEdT5AkKeoiAiIgIiIC5S30P4tprj5OhaPQQRBdWrlnfhSOi2lrCRpO2GWPzb2TGH95jh7kFg/Jvs4ZSVtc5nenmFNG4j+6jHE7HkXPH7A8FFN9e7/wDBlQbhSR/iNS/51jRpS1Dunkx3ToDpporx2Csf4LtFFSEASRwh0wGvz7+/Jr17ziPctvX0UNVDJBPG2SGZhjkjeMhzTzCDiinmfFIySNxbJG4PY9pwWvacgg+IIXWm7ba5l8tkc+QKmLENZGBjhnAHeA/JcNR6kdCuet5ewU9gqtA6SgmcfZajGcdezk8Hj7wMjqB47s9sX2K5MmOTSzYirIxk5iz9MD8pvMe8dUGZvpt76baKsLweGo4KiI/lMcwDP7TXD3LSbFbVVFjrm1dOGvPCY5Yn54ZoXYJaSNQcgEHoQOfI9L7b7GUO0tHGS8NkDO0o62IB/C14BGn12HQ4z6EKlbjuQvkLyIhTVLMnhdHMIyW9CRIBg+QJQb64fKAndHintkUchH05qh0zWn7LWtz8VWG0u1Vwu8vaVtS+XB7kejIovsxjQevM9SVObVuLvEzm+0S0tNH9Y8bp5APJrRg/tBWtsZustVnc2XgNVVt1FRUAHgd4xx8m+up80Fb7rt0UtS+OtusZjphh8NG8FslQeYMg+qzy5nyHPoBjA0BrQA1ow1oGAAOQA6L6QoOcflCX/wBpusdEx3zdBF3wOXtEoDnfBvZj4qQfJvssBirLgSHVAk9jY3TMUfC17nY/OJAz+YfNUxfLi6uramqfniqZ3zEE54eNxIHuzj3LxoXziQCnMold3QIS8Pd5Dh1PJB22i5esO77ae4kHhqKeM69rWzyQAfqav/dV4bvNhhY45DJWTVdTMAJHvc4RNaDkBkZJ+J1OOnJBy1erc+iq6ilkBD6eZ8LsjGeFxGfQ4z71Kt2e8OXZ6SVph9opajBki4+zcyRugex2CORwRjXA5YVybzd1cN7f7XTSMpq/h4Xue0mGpAGG9pjVrhoOIA6DGDpioarc9tFG/hbRMlGcCSKpp+E/tOB+IQSy97/Z3sLaGgZE4jSWpkMxHoxoA+JPoqqvF5r7tUiSqmlqqh5DGA66k4DY2NGG5PRoGqsKybirrO4Grmp6SP6wDjUzD0a3u/vK39jN3dssgDoIjLU4waufD5dejdMMHoPUlBBt1G6U0z47hdWAzNw+mozhwhdzD5fF/g3pzOugs7bC+NtVsqq12CYISY2uOA+Y92NvvcWhblU58pG6OZR0NG3OKmd878dREAAD75c/qoKDqJ3yyPkkcXSSPMj3nm57jkk+ZJXVmwWyMNLs7DQVMLXe0wmStjePpSzDLgcdWjhbn8wKl90+7yruNdDU1MD4rfTyCZ75mFntDmnLY2A/SBOMnlgHrhdNoOUt5W72osNRxN4pbfK78XqcZLTz7OTHJ48eRxkdQPbdZvClsNR2UvFJbp3ZniGpify7Vg8cYyOoHkF1BXUcNVC+CeNksMreGSORoc17fMKiNuNyE8TnT2h3bQnJNHK8Nmj8mPOjx6kH7SC9qCthqoY54JGywytD45GHLXtPULIXMexe1912Tn7CspKj2KR/zlNOx0RY7q+EuGM+XI+XMdD7ObQ0d2pm1NHM2WM91w5Pif1a9vNrv9+SDaoiICIiAortLsLR3S40FwlLhLQPBLQAW1DGkvY13hwv19C4Y10lSICIiDDu9rp6+nkpqqJs0EreF8b+R8CDzBB1BGoKoHbDcjX08rn2wirp3HLYnvZHURDwJdhrh5gg+S6KRBXu5i3XmhoJaS6QGOOGQGiL5YpH9m7PGzuE4aCARn8o9AFYSIgIiICIiCKf/G1g7Qyfgum4nHJGH8Hujzwj3Bb63Wmko28NNSwU7fyYImRD90BZqICIiAiIgIiIC+XMBwSASOWRnC+kQEREBERB5zwMlaWSMa9h5te0OafUFYtts9HRcfstLT0/akOk9nhjh7QjOC7hAzzPxWciAiIgIiICIiAiIgIiICIiAiIgIiICIiAiIgIiICIiAiIgIiICIiAiIgIiICIiAiIgIiICIiAiIgIiICIiAiIgIiICIiAiIgIiICI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828800"/>
            <a:ext cx="4533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244541" y="1052736"/>
            <a:ext cx="5119547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440"/>
              </a:spcAft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Spot 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telewizyjny kampanii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„Czadowe domy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285750" lvl="0" indent="-285750" algn="just">
              <a:spcAft>
                <a:spcPts val="144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Opracowanie scenariusza spotu telewizyjnego</a:t>
            </a:r>
          </a:p>
          <a:p>
            <a:pPr marL="285750" lvl="0" indent="-285750" algn="just">
              <a:spcAft>
                <a:spcPts val="144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Nagranie i produkcja materiału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filmowego</a:t>
            </a:r>
          </a:p>
          <a:p>
            <a:pPr marL="285750" lvl="0" indent="-285750" algn="just">
              <a:spcAft>
                <a:spcPts val="144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Zaangażowanie Piotra Fronczewskiego</a:t>
            </a: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144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Nagranie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 produkcja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filmu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backstage’u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nagrania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spotu</a:t>
            </a:r>
          </a:p>
          <a:p>
            <a:pPr marL="285750" indent="-285750" algn="just">
              <a:spcAft>
                <a:spcPts val="144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Pozyskanie bezpłatnej emisji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spotu w TVP</a:t>
            </a:r>
          </a:p>
          <a:p>
            <a:pPr lvl="0" algn="just">
              <a:spcAft>
                <a:spcPts val="1440"/>
              </a:spcAft>
            </a:pP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Spot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radiowy kampanii „Czadowe domy”</a:t>
            </a:r>
          </a:p>
          <a:p>
            <a:pPr marL="285750" lvl="0" indent="-285750">
              <a:spcAft>
                <a:spcPts val="144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Koordynacja współpracy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 lektorem spotu radiowego Piotrem Fronczewskim </a:t>
            </a:r>
          </a:p>
          <a:p>
            <a:pPr marL="285750" lvl="0" indent="-285750">
              <a:spcAft>
                <a:spcPts val="144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Nagranie i produkcja materiału dźwiękowego</a:t>
            </a:r>
          </a:p>
          <a:p>
            <a:pPr marL="285750" lvl="0" indent="-285750">
              <a:spcAft>
                <a:spcPts val="144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Pozyskanie bezpłatnej emisji spotu w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Polskim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Radiu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434" y="4970444"/>
            <a:ext cx="2395747" cy="159365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434" y="2850000"/>
            <a:ext cx="2395747" cy="191683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434" y="1052736"/>
            <a:ext cx="2395747" cy="159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2656"/>
            <a:ext cx="8824950" cy="542960"/>
          </a:xfrm>
          <a:solidFill>
            <a:srgbClr val="EC1C2D"/>
          </a:solidFill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Konferencja prasowa</a:t>
            </a:r>
            <a:endParaRPr lang="pl-PL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AutoShape 13" descr="data:image/jpeg;base64,/9j/4AAQSkZJRgABAQAAAQABAAD/2wCEAAkGBw0MDA4ODg0ODw0NDRUNDQ0NDg8NDw0NFBYXFhcVFRQZHSggGBolHRQUIT0iJSorLjAuFyAzOjMsOygtLisBCgoKDQwNGhAPGzclHyU3Ljc3Nzg3NzI4LTM3Nzg2Nzc3NS40NCs3NTQ3MC8zNDQ3ODcsNSsyNyw3LCw3Ny80NP/AABEIAM4A9QMBIgACEQEDEQH/xAAcAAEAAgMBAQEAAAAAAAAAAAAABgcEBQgDAgH/xABIEAABAwMBBQUDBgsGBgMAAAABAAIDBAURIQYHEjFBEyJRYXEUgZEIIzJCcqEVJFJidYKSorGywTNDc7PR8TU2N1Nj8BclNP/EABoBAQEAAwEBAAAAAAAAAAAAAAAEAQMGAgX/xAAkEQEAAgIBAgYDAAAAAAAAAAAAAQIDBBEFMRIhIkFhoRNxwf/aAAwDAQACEQMRAD8AvFERAX4i/UBERAREQEREBERAREQEREBERAREQEREBERAREQEREBERAREQEREBERAREQEREBERAREQEREBERAREQEREBERAREQEREBERAREQEREBERAREQEREBERAREQEREBERAREQEREBERAREQEREBERAREQEUK2t3jU1rndTNhfUTsaC8Ne2ONhIyGl2pzjB5dVKbPVSVFLBNLF2Mk0YkdFxcfZ8QyATga4x0XmLRM8Q331suPHGS8cRPb5/rMREXpoEREBERAREQEREBERAREQEREBERAREQEREBERAREQEREBERBXVBuuY+qdVXCrdUSPmMz442dnG9xOcOJJJHkMKxFpdrrz7BRue3HbSHs4c64cebseQBPwVfbPtqLnXxRzTSyMDu1l43ucOzackY6ZOB71XraPjxzk54iE/UOsXtmrit6re0dohbiIikUCIiAiIgIiICIiAodt9tNW0U1vobfFA+tukr2RSVRd2ELYg0uLg3Unvj4HnyUxVW72bm2hvWzdS+OWVsUlWeyp2dpLIS2FoaxuRkkkINtYdorvBem2m6to5DPSOqqapohIwYaSC17Xeh+7nnSeKqtkLhU37aaSvfTexR2mkNE6mmfxVJklLi0vZgcIxxfDGT0tVBXlRtDfbhdLhR2ptvhhtjmRyS1wme6eZ7ScAM+iND08PHA3O7vaae7Ucz6mFkVVSVklDUNiJMTpYw0lzM5IHe5ZPJQa1bTy26/7Qw09tqq+pqKuN0cdOA2JgawjMshzwA8XPB5Fbrca+V9HdHTMEczr5UOljB4hHKWRFzQeuDkIJrtRcJKK21tVEGmWmpJZ4w8EtL2MLhxAEZGR4qu6ja/aamtEV5lZaJaN0cU8kEbaqOfsZS0YBLi0HvDx96nO3//AAK6/o2o/wApyg1//wCnkf6Npf54kFqU8okjY8Zw9geAeeCMqN7VbQVFFcLPTRCIx3CqfDOXtcXBjWgjgIIwdTzyt9av/wAsH+Az+UKF7wv+M7NfpCX+RqCfKB3/AGhu896dabU2jjMFI2rqamtEjxhxwGsa31H38sazxQC1f863H9EQ/wA7UGdsDtLW1s1xobhFA2ttcsbJZKUu7CZsocWlodqD3D8RyUxVe7Bf8ybU/wCNR/5cqsJARF8SSsZ9JzW+pAWJtFY5k7vtY9dWR08ZkkOByAGpcfADxXpDMyQZY4OAOMjXVRDamt7Wo7MHuQ931eef9B7ioN/drr6/5K+cz2Yt5Myfaz/tw+97v6D/AFW+t0z5YI3yNDXvbxENzgA8uflhQe00RqZ2MweHOZD0DBz+PJT2WRsbHOcQ1jGlzj0a0DVSdIz7Ox4sua3p7R7MV5lrb3s/T3B0TpzJiHiwxjuFruLGc6Z6Dksq22qmpGlsELI86OIGXOx4uOp96hNw25qHOcIGMjjz3S8F8hHidcD0wtvsTW1lWZpp5i+NuI2N4WtHHzJGB0GPivoY+q1y2jBSZmPpXfpU4onPaIiftK0RFWmEREBfhcBgEgZ0GTzKq7fdt7PaIoaSilEdZUjtZJQGudDTDTQHkXHIz4Nd1wRU27iKqvO0dCameacxTe1SSSyOkc1sPzg1J0Bc1o08UHVaItHtZtZQ2WnM9ZKG5B7KFmHTTuHRjM6+pwB1IQbxFzXf97l7utQILeDSskeGQw0zRJUSE6AGQjOfs496ujdxYa630P8A9jWT1VZUO7WUSzPmbTjGkbCSeXUjTJ8gUEsUA25p5H7RbMvbG9zI5qoyPa0ubHlkeOI8hnHVT9EFe1dPJbtr4ahkbzS3mjNPUuYwlkdXDjge8jlkBjRn8oqwkX5xDOMjPh1QQTYKCRl62kc6N7WyVkJY5zS0PAY/VpPP3L53R08kUV47SN7OO/VL2cbS3iYRHhwzzHmp8iDRbdxufZLo1rS5zrdUNa1oLnOcYnYAA5lVZcr+KrZSGzQUVwkr301PTcHsczWB7HMLiXkYx3SrwRB4UMRjgiY76TImsdjxAAKhm3sEj7vs45rHubHXyue5rS4MHA0ZcRy96nSICrK8XL8C7Uz11VT1Joqy2xwR1FPA+djZWOBLXcPI937wrNRBXW68S1NxvtzNPPBS3CeAUvtMZikkbEx4c7hPTvN19R0KsVEQa+81hijAacPfoD1DepUaJJ8yfvW5uVDPPOSGjgAAa4kAY/3yvajsoY4Oe7iLTkNAw3P9Vx+/qbvUNuYisxSJ4jnyj9/PPwvxXx4sffzZtup+yha3rjLvtFYYsFL2jpHNc8ucXYc48IJ15D+q0u0e8uzWuodTVFS72iPHaRxRSSlmRkAkDGcY0zlaaTfZYGjIfVO8m05B+8hdRGph8FaTWJivblDafFPMrFiiZGOFjWtaOjQGj4BRbeDcTFTsp2nvTnL/APDbjT3nHwK1Ns3y2Cpe1hnmpy44BqYS1mfNzSQPU6KcS0lNU9nI+OKYAcUTy1sg4Xa5afA6LOxitkwzSk8ctuvkrjyRe0cxCpqG21FScQwvf04gMMHq46BWpZLeKOlihGCWty8j60h1cfis5rQBgAADkBoAv1T6ehTWmZ55mVG3vW2IiOOIERFehF+L9UW3nXj8HWKuna7hkMJgiI0Ikl+bBHmOLPuQc0bwr+bteKuqDsxOlMdPrp7PH3WY8MgcXq4qy/k2WfL6+vc36IbRxO8z35P4RfFUitvQbT3ClopaGCqkipJ5DJLFHwtL3kNacvA4sENaMZwcIL53ib4Ka3cdNb+CqrBlr5M5p6d3mR/aOHgNB1OmFQdXV194rQ6R81XWVDwxv1nuJ5Na0aAeQwAsO30M1XPHBBG6WaVwZHGwZc5x/wDea6c3XbuIbFCJpuGW5StxJKNWwNP93H/V3X0Qee6zdrFZIhU1AbLcpG95/wBJtK082R+fi7ryGnOw0VPb5d5rqIutlukxVFuKupYdaYH+7Yf+4RzP1emv0Qkm3W9S3WVzoG5q61vOnhcA2I/+WTUN9Bk+S3VNtG6mtDLhdxFRuLO1kiaXO7MOJLI9dXSYxoBzyOiqPcdsB7XILvWt4oI3k0cb9e3nadZXZ+q08vFw8tZJtXsXdtp7q/2qQ0VnpJDHTMOHyz40dK1gOAXYOHOxgcOh1yEB253wXC5OdFROfQ0fICN3DUSjxfINW/ZaeupKr+muVTDMJ4p5WTtdxCZkjmyB3jxZyut9mtibXaYwylpIw/GHTytEs8nq8/wGB5LmjelHAzaC4tgaxkTajHDGA1ok4W8eAPz+JB0lu22ifeLPTVcmO3IMU+AADNGeEuwOWcB2PzlJ1XW4SndHs7E48paiaRv2eLg/iwr23z7Wm02p0cT8VddmngwcOjjx85IPQEDPQuCCPbX78YaSpkp6ClFT2TjG+pkkLIi8aHgaBlzc5GcjlpkarO3UbXXraCpmqKjsIbfTDs+CCEjtqhw0bxOLj3RqcEc2+K53t1DLV1EVPC0vmnkbFG0dXuOAuwNj9n4rRbqeiiwRCz5x+NZZnavefUk+gwOiDdIi5+3w70H1Mkltt0hbTMJjqqlhwalw0LGEcoxyJ+t6fSCebTb2qKlqW0Vvidcq58ghbHA4NhEpIAb2mDxHX6oI8SFJdpdqqay0Lam4Pa2QsAEER4nTT4GWRA8xnqdAOagG5PYAUMDbtWRk1UsZdSxFuXU8BH0sflvHwBx1IWIN3d02lr3XG9SOo6YnFPRNIdOynyeFn5MfQknJJzoEEC2x3rXa6vc2OZ1HS57tPTPLHEfnyjDnHy0Hko/s9tZcLZUsqKeplDmvDnxukc6KZvVsjc4cD8RzGDqup7bsZaKKnMEVBTCIs4ZDJG2V8jca8b3ZLveVyFWBnbSdn/Z9o7s9c9zJx92EHaVpr2VlLBUx/wBnUwMnZnmGvaHAH4rVbd7Sx2W2T1jsF7W8FPGf72odoxvp1PkCvrYKB0VktjHjDm0EPED0PZtOFRG/fav8IXP2KJ+aa3ExnB0kqz/aHz4dGeRDvFBXFRPLVTvkeXSzzyl73Yy6SV5yTgcySVMWbo9o3NDhbsZ1ANTSNdj0MmnvW33EbJfhC5e2zNzS28h7cjSSrP0B58Or/Ihviugr5fqK2wmasqY4IwM993efjo1o1cfIAlByBf7DWWuo9nrYHQTcAeGOLXAsOQCHNJBGh5HoV0ZuYlqJtlomiTEre3ippH94MAc7gJ8QCeXgMKk9vL/LtNew6lheQ/gpKKHA7RzATgnoCXOcfIHyyumdkLI21WykomkH2eENe4aB8py57h6uc4+9Bo9j7XWU9XI+SOSKJ3GXCR4JdkjhY8gkzSDBPak8jjXJU0REBERAVM/KSunBS0FGCfnpn1LwD9WJoa0H1Mh/ZVzLmv5Q1Z2t9ZFnSnoo2cOdA9znvPvw5vwCCsEX3FC+QkMY5xDS4hrS4ho5k46L4QdB/J2slIKCav4WvrH1DqcvOroYmhp4B4Z4snx08FcC5z+T9tP7JcJLfK7ENeMxZ5NqmDQfrNyPUNXRiCI70NrhY7XJMwj2qY9hSNOvzpGryPBoyfXA6rmHZ21zXe509KHudLWVGJJXHicASXSSHPMgBzvcpnv8vbqq+Gmyeyt8TYmjp2sgEj3D4tH6iy/k60bZLzPK7GYKJxYPBz3sbn4cQ96Doa3UUVLBFTwsDIYI2xRsH1WNGB/BZCLEulyp6KB9RUzMhgjGXySHAHl5k+A1KDD2rv0Npt9RWzEcMMZLW51klOjGDzJIH3rj/wDGLhWaAy1VZUaNGMyTyu5D1c5S/epvBffqhrIg6O307iYI3aOlfy7V48caAdAT4lTfcJsK4EXiqYW6FtBG8akEYdNjwxkD1J8Cgt7Zu0sttvpaNhy2mgbEXcuNwHed7zk+9cw72Npzd7zPI12aanPstKAdDGwnLx9p3Ec+GPBX7vc2k/BNknex2Kip/FKfHMPkB4neXCwPOfEDxXMWzlmmuddT0cA+cqJAwHmGN5uefJrQT7kFs/J62R45JLvOzux5gogRzkOkkg9B3QfzneCvhYVltcNBSQUkDeGGniETB1IHMnxJOSfMlZqCsN+e2brbQtoqd5bV1zSHOacOhpeTnDwLvoj9Y8wFTm6jZgXi8wxSN4qaD8ZqgRo6NhGGH7Ti0ehKw9419dc7zWVBOWCYwwDOQIIzwsx6gcXq4q1/k10LRS3Cp+u+dkHo1jeL7zJ9yC5gF+otTtLtFR2mmdU1kwjjGjW6GSV/MMjb9Z3+5wNUEf3u7TttNmnLXAVNW00tM3Pe4njDn/qtyc+PCOq5t2LsL7tdKWjaDwyyjtnD6kDe9I7PTug+/Cydvdr577XOqZQWRNHZ00Gcthiz97jzJ6+gCvDcjsKbXSGtqWcNbWMHCxww6npuYafBzjgkeTRzBQSfeJtI2yWeeobwiXhFPSM0wZ3DDcDqGgF2PBpXIz3lzi5xLnOJc5ziSXE8yT1Ks/f7tN7bdG0UbswW8FrsHR1U/BefPhAa3yPF4quI7fUPp31LYZDTRPEck4Y4xskdyaXcgf8AUeIQZ9q2rudDTup6Wtnp4XvMjmQv7PvkAEhw1BwByPRbezbD36+PbMIKh7ZQD7ZWueyNzDycHv1ePs5UTp5AyRji0PDXhxY7k8A5wfIrtCw3WnuFHBVUzg6CaMOYRju9C0joQQQR0IQRHdxuypbEO3e4VNe5paZy3hZC082xN6eHEdT5AkKeoiAiIgIiIC5S30P4tprj5OhaPQQRBdWrlnfhSOi2lrCRpO2GWPzb2TGH95jh7kFg/Jvs4ZSVtc5nenmFNG4j+6jHE7HkXPH7A8FFN9e7/wDBlQbhSR/iNS/51jRpS1Dunkx3ToDpporx2Csf4LtFFSEASRwh0wGvz7+/Jr17ziPctvX0UNVDJBPG2SGZhjkjeMhzTzCDiinmfFIySNxbJG4PY9pwWvacgg+IIXWm7ba5l8tkc+QKmLENZGBjhnAHeA/JcNR6kdCuet5ewU9gqtA6SgmcfZajGcdezk8Hj7wMjqB47s9sX2K5MmOTSzYirIxk5iz9MD8pvMe8dUGZvpt76baKsLweGo4KiI/lMcwDP7TXD3LSbFbVVFjrm1dOGvPCY5Yn54ZoXYJaSNQcgEHoQOfI9L7b7GUO0tHGS8NkDO0o62IB/C14BGn12HQ4z6EKlbjuQvkLyIhTVLMnhdHMIyW9CRIBg+QJQb64fKAndHintkUchH05qh0zWn7LWtz8VWG0u1Vwu8vaVtS+XB7kejIovsxjQevM9SVObVuLvEzm+0S0tNH9Y8bp5APJrRg/tBWtsZustVnc2XgNVVt1FRUAHgd4xx8m+up80Fb7rt0UtS+OtusZjphh8NG8FslQeYMg+qzy5nyHPoBjA0BrQA1ow1oGAAOQA6L6QoOcflCX/wBpusdEx3zdBF3wOXtEoDnfBvZj4qQfJvssBirLgSHVAk9jY3TMUfC17nY/OJAz+YfNUxfLi6uramqfniqZ3zEE54eNxIHuzj3LxoXziQCnMold3QIS8Pd5Dh1PJB22i5esO77ae4kHhqKeM69rWzyQAfqav/dV4bvNhhY45DJWTVdTMAJHvc4RNaDkBkZJ+J1OOnJBy1erc+iq6ilkBD6eZ8LsjGeFxGfQ4z71Kt2e8OXZ6SVph9opajBki4+zcyRugex2CORwRjXA5YVybzd1cN7f7XTSMpq/h4Xue0mGpAGG9pjVrhoOIA6DGDpioarc9tFG/hbRMlGcCSKpp+E/tOB+IQSy97/Z3sLaGgZE4jSWpkMxHoxoA+JPoqqvF5r7tUiSqmlqqh5DGA66k4DY2NGG5PRoGqsKybirrO4Grmp6SP6wDjUzD0a3u/vK39jN3dssgDoIjLU4waufD5dejdMMHoPUlBBt1G6U0z47hdWAzNw+mozhwhdzD5fF/g3pzOugs7bC+NtVsqq12CYISY2uOA+Y92NvvcWhblU58pG6OZR0NG3OKmd878dREAAD75c/qoKDqJ3yyPkkcXSSPMj3nm57jkk+ZJXVmwWyMNLs7DQVMLXe0wmStjePpSzDLgcdWjhbn8wKl90+7yruNdDU1MD4rfTyCZ75mFntDmnLY2A/SBOMnlgHrhdNoOUt5W72osNRxN4pbfK78XqcZLTz7OTHJ48eRxkdQPbdZvClsNR2UvFJbp3ZniGpify7Vg8cYyOoHkF1BXUcNVC+CeNksMreGSORoc17fMKiNuNyE8TnT2h3bQnJNHK8Nmj8mPOjx6kH7SC9qCthqoY54JGywytD45GHLXtPULIXMexe1912Tn7CspKj2KR/zlNOx0RY7q+EuGM+XI+XMdD7ObQ0d2pm1NHM2WM91w5Pif1a9vNrv9+SDaoiICIiAortLsLR3S40FwlLhLQPBLQAW1DGkvY13hwv19C4Y10lSICIiDDu9rp6+nkpqqJs0EreF8b+R8CDzBB1BGoKoHbDcjX08rn2wirp3HLYnvZHURDwJdhrh5gg+S6KRBXu5i3XmhoJaS6QGOOGQGiL5YpH9m7PGzuE4aCARn8o9AFYSIgIiICIiCKf/G1g7Qyfgum4nHJGH8Hujzwj3Bb63Wmko28NNSwU7fyYImRD90BZqICIiAiIgIiIC+XMBwSASOWRnC+kQEREBERB5zwMlaWSMa9h5te0OafUFYtts9HRcfstLT0/akOk9nhjh7QjOC7hAzzPxWciAiIgIiICIiAiIgIiICIiAiIgIiICIiAiIgIiICIiAiIgIiICIiAiIgIiICIiAiIgIiICIiAiIgIiICIiAiIgIiICIiAiIgIiICI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828800"/>
            <a:ext cx="4533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55575" y="1052736"/>
            <a:ext cx="8160842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440"/>
              </a:spcAft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Konferencja inaugurująca II edycję kampanii 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„Czadowe 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domy”</a:t>
            </a:r>
          </a:p>
          <a:p>
            <a:pPr marL="285750" lvl="0" indent="-285750" algn="just">
              <a:spcAft>
                <a:spcPts val="144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spotkaniu przedstawiono wyniki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badania Honeywell </a:t>
            </a:r>
            <a:r>
              <a:rPr lang="pl-P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Safety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Index, a także główne założenia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kampanii „Czadowe Domy” </a:t>
            </a: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144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 trakcie spotkania zostały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omówione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m.in. szkodliwe właściwości tlenku węgla, sposoby zapobiegania zatruciu oraz statystyki dotyczące zatruć czadem w Polsce</a:t>
            </a: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144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spotkaniu prasowym wzięli udział: ambasador kampanii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Piotr Fronczewski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Rzecznik Prasowy Komendanta Głównego Państwowej Straży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Pożarnej 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Paweł Frątczak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oraz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przedstawiciele Honeywell Polska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Natalia Długosz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Marek 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Arndt</a:t>
            </a:r>
          </a:p>
          <a:p>
            <a:pPr marL="285750" indent="-285750" algn="just">
              <a:spcAft>
                <a:spcPts val="144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 konferencji prasowej wzięło udział </a:t>
            </a: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22 przedstawicieli mediów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 redakcji takich jak Radio Eska, Gazeta Wyborcza, Fakt, Super Express, Tele Tydzień,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Polityka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847541"/>
            <a:ext cx="3140279" cy="176640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607" y="4847541"/>
            <a:ext cx="3140278" cy="17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2656"/>
            <a:ext cx="8824950" cy="542960"/>
          </a:xfrm>
          <a:solidFill>
            <a:srgbClr val="EC1C2D"/>
          </a:solidFill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Tydzień Czadowych Domów z Honeywell</a:t>
            </a:r>
            <a:endParaRPr lang="pl-PL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AutoShape 13" descr="data:image/jpeg;base64,/9j/4AAQSkZJRgABAQAAAQABAAD/2wCEAAkGBw0MDA4ODg0ODw0NDRUNDQ0NDg8NDw0NFBYXFhcVFRQZHSggGBolHRQUIT0iJSorLjAuFyAzOjMsOygtLisBCgoKDQwNGhAPGzclHyU3Ljc3Nzg3NzI4LTM3Nzg2Nzc3NS40NCs3NTQ3MC8zNDQ3ODcsNSsyNyw3LCw3Ny80NP/AABEIAM4A9QMBIgACEQEDEQH/xAAcAAEAAgMBAQEAAAAAAAAAAAAABgcEBQgDAgH/xABIEAABAwMBBQUDBgsGBgMAAAABAAIDBAURIQYHEjFBEyJRYXEUgZEIIzJCcqEVJFJidYKSorGywTNDc7PR8TU2N1Nj8BclNP/EABoBAQEAAwEBAAAAAAAAAAAAAAAEAQMGAgX/xAAkEQEAAgIBAgYDAAAAAAAAAAAAAQIDBBEFMRIhIkFhoRNxwf/aAAwDAQACEQMRAD8AvFERAX4i/UBERAREQEREBERAREQEREBERAREQEREBERAREQEREBERAREQEREBERAREQEREBERAREQEREBERAREQEREBERAREQEREBERAREQEREBERAREQEREBERAREQEREBERAREQEREBERAREQEREBERAREQEUK2t3jU1rndTNhfUTsaC8Ne2ONhIyGl2pzjB5dVKbPVSVFLBNLF2Mk0YkdFxcfZ8QyATga4x0XmLRM8Q331suPHGS8cRPb5/rMREXpoEREBERAREQEREBERAREQEREBERAREQEREBERAREQEREBERBXVBuuY+qdVXCrdUSPmMz442dnG9xOcOJJJHkMKxFpdrrz7BRue3HbSHs4c64cebseQBPwVfbPtqLnXxRzTSyMDu1l43ucOzackY6ZOB71XraPjxzk54iE/UOsXtmrit6re0dohbiIikUCIiAiIgIiICIiAodt9tNW0U1vobfFA+tukr2RSVRd2ELYg0uLg3Unvj4HnyUxVW72bm2hvWzdS+OWVsUlWeyp2dpLIS2FoaxuRkkkINtYdorvBem2m6to5DPSOqqapohIwYaSC17Xeh+7nnSeKqtkLhU37aaSvfTexR2mkNE6mmfxVJklLi0vZgcIxxfDGT0tVBXlRtDfbhdLhR2ptvhhtjmRyS1wme6eZ7ScAM+iND08PHA3O7vaae7Ucz6mFkVVSVklDUNiJMTpYw0lzM5IHe5ZPJQa1bTy26/7Qw09tqq+pqKuN0cdOA2JgawjMshzwA8XPB5Fbrca+V9HdHTMEczr5UOljB4hHKWRFzQeuDkIJrtRcJKK21tVEGmWmpJZ4w8EtL2MLhxAEZGR4qu6ja/aamtEV5lZaJaN0cU8kEbaqOfsZS0YBLi0HvDx96nO3//AAK6/o2o/wApyg1//wCnkf6Npf54kFqU8okjY8Zw9geAeeCMqN7VbQVFFcLPTRCIx3CqfDOXtcXBjWgjgIIwdTzyt9av/wAsH+Az+UKF7wv+M7NfpCX+RqCfKB3/AGhu896dabU2jjMFI2rqamtEjxhxwGsa31H38sazxQC1f863H9EQ/wA7UGdsDtLW1s1xobhFA2ttcsbJZKUu7CZsocWlodqD3D8RyUxVe7Bf8ybU/wCNR/5cqsJARF8SSsZ9JzW+pAWJtFY5k7vtY9dWR08ZkkOByAGpcfADxXpDMyQZY4OAOMjXVRDamt7Wo7MHuQ931eef9B7ioN/drr6/5K+cz2Yt5Myfaz/tw+97v6D/AFW+t0z5YI3yNDXvbxENzgA8uflhQe00RqZ2MweHOZD0DBz+PJT2WRsbHOcQ1jGlzj0a0DVSdIz7Ox4sua3p7R7MV5lrb3s/T3B0TpzJiHiwxjuFruLGc6Z6Dksq22qmpGlsELI86OIGXOx4uOp96hNw25qHOcIGMjjz3S8F8hHidcD0wtvsTW1lWZpp5i+NuI2N4WtHHzJGB0GPivoY+q1y2jBSZmPpXfpU4onPaIiftK0RFWmEREBfhcBgEgZ0GTzKq7fdt7PaIoaSilEdZUjtZJQGudDTDTQHkXHIz4Nd1wRU27iKqvO0dCameacxTe1SSSyOkc1sPzg1J0Bc1o08UHVaItHtZtZQ2WnM9ZKG5B7KFmHTTuHRjM6+pwB1IQbxFzXf97l7utQILeDSskeGQw0zRJUSE6AGQjOfs496ujdxYa630P8A9jWT1VZUO7WUSzPmbTjGkbCSeXUjTJ8gUEsUA25p5H7RbMvbG9zI5qoyPa0ubHlkeOI8hnHVT9EFe1dPJbtr4ahkbzS3mjNPUuYwlkdXDjge8jlkBjRn8oqwkX5xDOMjPh1QQTYKCRl62kc6N7WyVkJY5zS0PAY/VpPP3L53R08kUV47SN7OO/VL2cbS3iYRHhwzzHmp8iDRbdxufZLo1rS5zrdUNa1oLnOcYnYAA5lVZcr+KrZSGzQUVwkr301PTcHsczWB7HMLiXkYx3SrwRB4UMRjgiY76TImsdjxAAKhm3sEj7vs45rHubHXyue5rS4MHA0ZcRy96nSICrK8XL8C7Uz11VT1Joqy2xwR1FPA+djZWOBLXcPI937wrNRBXW68S1NxvtzNPPBS3CeAUvtMZikkbEx4c7hPTvN19R0KsVEQa+81hijAacPfoD1DepUaJJ8yfvW5uVDPPOSGjgAAa4kAY/3yvajsoY4Oe7iLTkNAw3P9Vx+/qbvUNuYisxSJ4jnyj9/PPwvxXx4sffzZtup+yha3rjLvtFYYsFL2jpHNc8ucXYc48IJ15D+q0u0e8uzWuodTVFS72iPHaRxRSSlmRkAkDGcY0zlaaTfZYGjIfVO8m05B+8hdRGph8FaTWJivblDafFPMrFiiZGOFjWtaOjQGj4BRbeDcTFTsp2nvTnL/APDbjT3nHwK1Ns3y2Cpe1hnmpy44BqYS1mfNzSQPU6KcS0lNU9nI+OKYAcUTy1sg4Xa5afA6LOxitkwzSk8ctuvkrjyRe0cxCpqG21FScQwvf04gMMHq46BWpZLeKOlihGCWty8j60h1cfis5rQBgAADkBoAv1T6ehTWmZ55mVG3vW2IiOOIERFehF+L9UW3nXj8HWKuna7hkMJgiI0Ikl+bBHmOLPuQc0bwr+bteKuqDsxOlMdPrp7PH3WY8MgcXq4qy/k2WfL6+vc36IbRxO8z35P4RfFUitvQbT3ClopaGCqkipJ5DJLFHwtL3kNacvA4sENaMZwcIL53ib4Ka3cdNb+CqrBlr5M5p6d3mR/aOHgNB1OmFQdXV194rQ6R81XWVDwxv1nuJ5Na0aAeQwAsO30M1XPHBBG6WaVwZHGwZc5x/wDea6c3XbuIbFCJpuGW5StxJKNWwNP93H/V3X0Qee6zdrFZIhU1AbLcpG95/wBJtK082R+fi7ryGnOw0VPb5d5rqIutlukxVFuKupYdaYH+7Yf+4RzP1emv0Qkm3W9S3WVzoG5q61vOnhcA2I/+WTUN9Bk+S3VNtG6mtDLhdxFRuLO1kiaXO7MOJLI9dXSYxoBzyOiqPcdsB7XILvWt4oI3k0cb9e3nadZXZ+q08vFw8tZJtXsXdtp7q/2qQ0VnpJDHTMOHyz40dK1gOAXYOHOxgcOh1yEB253wXC5OdFROfQ0fICN3DUSjxfINW/ZaeupKr+muVTDMJ4p5WTtdxCZkjmyB3jxZyut9mtibXaYwylpIw/GHTytEs8nq8/wGB5LmjelHAzaC4tgaxkTajHDGA1ok4W8eAPz+JB0lu22ifeLPTVcmO3IMU+AADNGeEuwOWcB2PzlJ1XW4SndHs7E48paiaRv2eLg/iwr23z7Wm02p0cT8VddmngwcOjjx85IPQEDPQuCCPbX78YaSpkp6ClFT2TjG+pkkLIi8aHgaBlzc5GcjlpkarO3UbXXraCpmqKjsIbfTDs+CCEjtqhw0bxOLj3RqcEc2+K53t1DLV1EVPC0vmnkbFG0dXuOAuwNj9n4rRbqeiiwRCz5x+NZZnavefUk+gwOiDdIi5+3w70H1Mkltt0hbTMJjqqlhwalw0LGEcoxyJ+t6fSCebTb2qKlqW0Vvidcq58ghbHA4NhEpIAb2mDxHX6oI8SFJdpdqqay0Lam4Pa2QsAEER4nTT4GWRA8xnqdAOagG5PYAUMDbtWRk1UsZdSxFuXU8BH0sflvHwBx1IWIN3d02lr3XG9SOo6YnFPRNIdOynyeFn5MfQknJJzoEEC2x3rXa6vc2OZ1HS57tPTPLHEfnyjDnHy0Hko/s9tZcLZUsqKeplDmvDnxukc6KZvVsjc4cD8RzGDqup7bsZaKKnMEVBTCIs4ZDJG2V8jca8b3ZLveVyFWBnbSdn/Z9o7s9c9zJx92EHaVpr2VlLBUx/wBnUwMnZnmGvaHAH4rVbd7Sx2W2T1jsF7W8FPGf72odoxvp1PkCvrYKB0VktjHjDm0EPED0PZtOFRG/fav8IXP2KJ+aa3ExnB0kqz/aHz4dGeRDvFBXFRPLVTvkeXSzzyl73Yy6SV5yTgcySVMWbo9o3NDhbsZ1ANTSNdj0MmnvW33EbJfhC5e2zNzS28h7cjSSrP0B58Or/Ihviugr5fqK2wmasqY4IwM993efjo1o1cfIAlByBf7DWWuo9nrYHQTcAeGOLXAsOQCHNJBGh5HoV0ZuYlqJtlomiTEre3ippH94MAc7gJ8QCeXgMKk9vL/LtNew6lheQ/gpKKHA7RzATgnoCXOcfIHyyumdkLI21WykomkH2eENe4aB8py57h6uc4+9Bo9j7XWU9XI+SOSKJ3GXCR4JdkjhY8gkzSDBPak8jjXJU0REBERAVM/KSunBS0FGCfnpn1LwD9WJoa0H1Mh/ZVzLmv5Q1Z2t9ZFnSnoo2cOdA9znvPvw5vwCCsEX3FC+QkMY5xDS4hrS4ho5k46L4QdB/J2slIKCav4WvrH1DqcvOroYmhp4B4Z4snx08FcC5z+T9tP7JcJLfK7ENeMxZ5NqmDQfrNyPUNXRiCI70NrhY7XJMwj2qY9hSNOvzpGryPBoyfXA6rmHZ21zXe509KHudLWVGJJXHicASXSSHPMgBzvcpnv8vbqq+Gmyeyt8TYmjp2sgEj3D4tH6iy/k60bZLzPK7GYKJxYPBz3sbn4cQ96Doa3UUVLBFTwsDIYI2xRsH1WNGB/BZCLEulyp6KB9RUzMhgjGXySHAHl5k+A1KDD2rv0Npt9RWzEcMMZLW51klOjGDzJIH3rj/wDGLhWaAy1VZUaNGMyTyu5D1c5S/epvBffqhrIg6O307iYI3aOlfy7V48caAdAT4lTfcJsK4EXiqYW6FtBG8akEYdNjwxkD1J8Cgt7Zu0sttvpaNhy2mgbEXcuNwHed7zk+9cw72Npzd7zPI12aanPstKAdDGwnLx9p3Ec+GPBX7vc2k/BNknex2Kip/FKfHMPkB4neXCwPOfEDxXMWzlmmuddT0cA+cqJAwHmGN5uefJrQT7kFs/J62R45JLvOzux5gogRzkOkkg9B3QfzneCvhYVltcNBSQUkDeGGniETB1IHMnxJOSfMlZqCsN+e2brbQtoqd5bV1zSHOacOhpeTnDwLvoj9Y8wFTm6jZgXi8wxSN4qaD8ZqgRo6NhGGH7Ti0ehKw9419dc7zWVBOWCYwwDOQIIzwsx6gcXq4q1/k10LRS3Cp+u+dkHo1jeL7zJ9yC5gF+otTtLtFR2mmdU1kwjjGjW6GSV/MMjb9Z3+5wNUEf3u7TttNmnLXAVNW00tM3Pe4njDn/qtyc+PCOq5t2LsL7tdKWjaDwyyjtnD6kDe9I7PTug+/Cydvdr577XOqZQWRNHZ00Gcthiz97jzJ6+gCvDcjsKbXSGtqWcNbWMHCxww6npuYafBzjgkeTRzBQSfeJtI2yWeeobwiXhFPSM0wZ3DDcDqGgF2PBpXIz3lzi5xLnOJc5ziSXE8yT1Ks/f7tN7bdG0UbswW8FrsHR1U/BefPhAa3yPF4quI7fUPp31LYZDTRPEck4Y4xskdyaXcgf8AUeIQZ9q2rudDTup6Wtnp4XvMjmQv7PvkAEhw1BwByPRbezbD36+PbMIKh7ZQD7ZWueyNzDycHv1ePs5UTp5AyRji0PDXhxY7k8A5wfIrtCw3WnuFHBVUzg6CaMOYRju9C0joQQQR0IQRHdxuypbEO3e4VNe5paZy3hZC082xN6eHEdT5AkKeoiAiIgIiIC5S30P4tprj5OhaPQQRBdWrlnfhSOi2lrCRpO2GWPzb2TGH95jh7kFg/Jvs4ZSVtc5nenmFNG4j+6jHE7HkXPH7A8FFN9e7/wDBlQbhSR/iNS/51jRpS1Dunkx3ToDpporx2Csf4LtFFSEASRwh0wGvz7+/Jr17ziPctvX0UNVDJBPG2SGZhjkjeMhzTzCDiinmfFIySNxbJG4PY9pwWvacgg+IIXWm7ba5l8tkc+QKmLENZGBjhnAHeA/JcNR6kdCuet5ewU9gqtA6SgmcfZajGcdezk8Hj7wMjqB47s9sX2K5MmOTSzYirIxk5iz9MD8pvMe8dUGZvpt76baKsLweGo4KiI/lMcwDP7TXD3LSbFbVVFjrm1dOGvPCY5Yn54ZoXYJaSNQcgEHoQOfI9L7b7GUO0tHGS8NkDO0o62IB/C14BGn12HQ4z6EKlbjuQvkLyIhTVLMnhdHMIyW9CRIBg+QJQb64fKAndHintkUchH05qh0zWn7LWtz8VWG0u1Vwu8vaVtS+XB7kejIovsxjQevM9SVObVuLvEzm+0S0tNH9Y8bp5APJrRg/tBWtsZustVnc2XgNVVt1FRUAHgd4xx8m+up80Fb7rt0UtS+OtusZjphh8NG8FslQeYMg+qzy5nyHPoBjA0BrQA1ow1oGAAOQA6L6QoOcflCX/wBpusdEx3zdBF3wOXtEoDnfBvZj4qQfJvssBirLgSHVAk9jY3TMUfC17nY/OJAz+YfNUxfLi6uramqfniqZ3zEE54eNxIHuzj3LxoXziQCnMold3QIS8Pd5Dh1PJB22i5esO77ae4kHhqKeM69rWzyQAfqav/dV4bvNhhY45DJWTVdTMAJHvc4RNaDkBkZJ+J1OOnJBy1erc+iq6ilkBD6eZ8LsjGeFxGfQ4z71Kt2e8OXZ6SVph9opajBki4+zcyRugex2CORwRjXA5YVybzd1cN7f7XTSMpq/h4Xue0mGpAGG9pjVrhoOIA6DGDpioarc9tFG/hbRMlGcCSKpp+E/tOB+IQSy97/Z3sLaGgZE4jSWpkMxHoxoA+JPoqqvF5r7tUiSqmlqqh5DGA66k4DY2NGG5PRoGqsKybirrO4Grmp6SP6wDjUzD0a3u/vK39jN3dssgDoIjLU4waufD5dejdMMHoPUlBBt1G6U0z47hdWAzNw+mozhwhdzD5fF/g3pzOugs7bC+NtVsqq12CYISY2uOA+Y92NvvcWhblU58pG6OZR0NG3OKmd878dREAAD75c/qoKDqJ3yyPkkcXSSPMj3nm57jkk+ZJXVmwWyMNLs7DQVMLXe0wmStjePpSzDLgcdWjhbn8wKl90+7yruNdDU1MD4rfTyCZ75mFntDmnLY2A/SBOMnlgHrhdNoOUt5W72osNRxN4pbfK78XqcZLTz7OTHJ48eRxkdQPbdZvClsNR2UvFJbp3ZniGpify7Vg8cYyOoHkF1BXUcNVC+CeNksMreGSORoc17fMKiNuNyE8TnT2h3bQnJNHK8Nmj8mPOjx6kH7SC9qCthqoY54JGywytD45GHLXtPULIXMexe1912Tn7CspKj2KR/zlNOx0RY7q+EuGM+XI+XMdD7ObQ0d2pm1NHM2WM91w5Pif1a9vNrv9+SDaoiICIiAortLsLR3S40FwlLhLQPBLQAW1DGkvY13hwv19C4Y10lSICIiDDu9rp6+nkpqqJs0EreF8b+R8CDzBB1BGoKoHbDcjX08rn2wirp3HLYnvZHURDwJdhrh5gg+S6KRBXu5i3XmhoJaS6QGOOGQGiL5YpH9m7PGzuE4aCARn8o9AFYSIgIiICIiCKf/G1g7Qyfgum4nHJGH8Hujzwj3Bb63Wmko28NNSwU7fyYImRD90BZqICIiAiIgIiIC+XMBwSASOWRnC+kQEREBERB5zwMlaWSMa9h5te0OafUFYtts9HRcfstLT0/akOk9nhjh7QjOC7hAzzPxWciAiIgIiICIiAiIgIiICIiAiIgIiICIiAiIgIiICIiAiIgIiICIiAiIgIiICIiAiIgIiICIiAiIgIiICIiAiIgIiICIiAiIgIiICI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828800"/>
            <a:ext cx="4533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155574" y="980728"/>
            <a:ext cx="506449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Akcja edukacyjna dla mieszkańców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lokali,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których występuje ryzyko zatrucia tlenkiem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węgla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polegająca na bezpłatnym </a:t>
            </a: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montażu czujników tlenku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węgla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Akcja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przeprowadzona we współpracy z przedstawicielami 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Państwowej Straży Pożarnej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oraz administracji osiedli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 ramach akcji przeprowadzonej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 6 lokalizacjach w Warszawie i Katowicach </a:t>
            </a:r>
            <a:r>
              <a:rPr lang="pl-PL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blisko 100 mieszkań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zostało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wyposażonych w detektory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tlenku </a:t>
            </a: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węgla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inaugurację akcji w każdym mieście zaproszono media, w briefingach uczestniczyło łącznie 8 osób</a:t>
            </a:r>
            <a:endParaRPr lang="pl-PL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4869160"/>
            <a:ext cx="2708824" cy="1800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568" y="2925344"/>
            <a:ext cx="2708824" cy="1800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567" y="991466"/>
            <a:ext cx="2708825" cy="1800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736" y="4869360"/>
            <a:ext cx="270882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Calibri" panose="020F0502020204030204" pitchFamily="34" charset="0"/>
              </a:rPr>
              <a:t>Kampania Czadowe Domy</a:t>
            </a:r>
            <a:endParaRPr lang="en-GB" sz="4000" dirty="0">
              <a:latin typeface="Calibri" panose="020F050202020403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PODSUMOWANIE PUBLIKACJI</a:t>
            </a:r>
            <a:br>
              <a:rPr lang="pl-PL" dirty="0" smtClean="0">
                <a:latin typeface="Calibri" panose="020F0502020204030204" pitchFamily="34" charset="0"/>
              </a:rPr>
            </a:br>
            <a:r>
              <a:rPr lang="pl-PL" dirty="0" smtClean="0">
                <a:latin typeface="Calibri" panose="020F0502020204030204" pitchFamily="34" charset="0"/>
              </a:rPr>
              <a:t>17.11.2015 – 29.02.2016</a:t>
            </a:r>
            <a:endParaRPr lang="pl-PL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http://www.rent-a-techie.com/data/uploads/honeywell-partner-tucson-az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480720" cy="183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2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2656"/>
            <a:ext cx="8824950" cy="542960"/>
          </a:xfrm>
          <a:solidFill>
            <a:srgbClr val="EC1C2D"/>
          </a:solidFill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Podsumowanie publikacji</a:t>
            </a:r>
            <a:endParaRPr lang="pl-PL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539525" y="1511516"/>
            <a:ext cx="3816424" cy="4221739"/>
          </a:xfrm>
          <a:prstGeom prst="roundRect">
            <a:avLst/>
          </a:prstGeom>
          <a:solidFill>
            <a:srgbClr val="EC1C2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276 publikacji </a:t>
            </a:r>
          </a:p>
          <a:p>
            <a:pPr algn="ctr"/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od 17.11.15 do </a:t>
            </a:r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29.02.16</a:t>
            </a:r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13 TV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37 radio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11 prasa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128 </a:t>
            </a:r>
            <a:r>
              <a:rPr lang="pl-PL" sz="2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internet</a:t>
            </a:r>
            <a:endParaRPr lang="pl-PL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87 </a:t>
            </a:r>
            <a:r>
              <a:rPr lang="pl-PL" sz="20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social</a:t>
            </a:r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media</a:t>
            </a:r>
          </a:p>
          <a:p>
            <a:pPr algn="ctr"/>
            <a:endParaRPr lang="pl-PL" sz="2000" dirty="0" smtClean="0">
              <a:latin typeface="Calibri" panose="020F0502020204030204" pitchFamily="34" charset="0"/>
            </a:endParaRPr>
          </a:p>
          <a:p>
            <a:pPr algn="ctr"/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Efekty: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pl-PL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995 317 </a:t>
            </a:r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AVE</a:t>
            </a:r>
            <a:endParaRPr lang="pl-PL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dotarcie </a:t>
            </a:r>
            <a:r>
              <a:rPr lang="pl-PL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9 079 468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408 700 </a:t>
            </a:r>
            <a:r>
              <a:rPr lang="pl-PL" sz="2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nakład prasy</a:t>
            </a:r>
            <a:endParaRPr lang="pl-PL" sz="2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AutoShape 13" descr="data:image/jpeg;base64,/9j/4AAQSkZJRgABAQAAAQABAAD/2wCEAAkGBw0MDA4ODg0ODw0NDRUNDQ0NDg8NDw0NFBYXFhcVFRQZHSggGBolHRQUIT0iJSorLjAuFyAzOjMsOygtLisBCgoKDQwNGhAPGzclHyU3Ljc3Nzg3NzI4LTM3Nzg2Nzc3NS40NCs3NTQ3MC8zNDQ3ODcsNSsyNyw3LCw3Ny80NP/AABEIAM4A9QMBIgACEQEDEQH/xAAcAAEAAgMBAQEAAAAAAAAAAAAABgcEBQgDAgH/xABIEAABAwMBBQUDBgsGBgMAAAABAAIDBAURIQYHEjFBEyJRYXEUgZEIIzJCcqEVJFJidYKSorGywTNDc7PR8TU2N1Nj8BclNP/EABoBAQEAAwEBAAAAAAAAAAAAAAAEAQMGAgX/xAAkEQEAAgIBAgYDAAAAAAAAAAAAAQIDBBEFMRIhIkFhoRNxwf/aAAwDAQACEQMRAD8AvFERAX4i/UBERAREQEREBERAREQEREBERAREQEREBERAREQEREBERAREQEREBERAREQEREBERAREQEREBERAREQEREBERAREQEREBERAREQEREBERAREQEREBERAREQEREBERAREQEREBERAREQEREBERAREQEUK2t3jU1rndTNhfUTsaC8Ne2ONhIyGl2pzjB5dVKbPVSVFLBNLF2Mk0YkdFxcfZ8QyATga4x0XmLRM8Q331suPHGS8cRPb5/rMREXpoEREBERAREQEREBERAREQEREBERAREQEREBERAREQEREBERBXVBuuY+qdVXCrdUSPmMz442dnG9xOcOJJJHkMKxFpdrrz7BRue3HbSHs4c64cebseQBPwVfbPtqLnXxRzTSyMDu1l43ucOzackY6ZOB71XraPjxzk54iE/UOsXtmrit6re0dohbiIikUCIiAiIgIiICIiAodt9tNW0U1vobfFA+tukr2RSVRd2ELYg0uLg3Unvj4HnyUxVW72bm2hvWzdS+OWVsUlWeyp2dpLIS2FoaxuRkkkINtYdorvBem2m6to5DPSOqqapohIwYaSC17Xeh+7nnSeKqtkLhU37aaSvfTexR2mkNE6mmfxVJklLi0vZgcIxxfDGT0tVBXlRtDfbhdLhR2ptvhhtjmRyS1wme6eZ7ScAM+iND08PHA3O7vaae7Ucz6mFkVVSVklDUNiJMTpYw0lzM5IHe5ZPJQa1bTy26/7Qw09tqq+pqKuN0cdOA2JgawjMshzwA8XPB5Fbrca+V9HdHTMEczr5UOljB4hHKWRFzQeuDkIJrtRcJKK21tVEGmWmpJZ4w8EtL2MLhxAEZGR4qu6ja/aamtEV5lZaJaN0cU8kEbaqOfsZS0YBLi0HvDx96nO3//AAK6/o2o/wApyg1//wCnkf6Npf54kFqU8okjY8Zw9geAeeCMqN7VbQVFFcLPTRCIx3CqfDOXtcXBjWgjgIIwdTzyt9av/wAsH+Az+UKF7wv+M7NfpCX+RqCfKB3/AGhu896dabU2jjMFI2rqamtEjxhxwGsa31H38sazxQC1f863H9EQ/wA7UGdsDtLW1s1xobhFA2ttcsbJZKUu7CZsocWlodqD3D8RyUxVe7Bf8ybU/wCNR/5cqsJARF8SSsZ9JzW+pAWJtFY5k7vtY9dWR08ZkkOByAGpcfADxXpDMyQZY4OAOMjXVRDamt7Wo7MHuQ931eef9B7ioN/drr6/5K+cz2Yt5Myfaz/tw+97v6D/AFW+t0z5YI3yNDXvbxENzgA8uflhQe00RqZ2MweHOZD0DBz+PJT2WRsbHOcQ1jGlzj0a0DVSdIz7Ox4sua3p7R7MV5lrb3s/T3B0TpzJiHiwxjuFruLGc6Z6Dksq22qmpGlsELI86OIGXOx4uOp96hNw25qHOcIGMjjz3S8F8hHidcD0wtvsTW1lWZpp5i+NuI2N4WtHHzJGB0GPivoY+q1y2jBSZmPpXfpU4onPaIiftK0RFWmEREBfhcBgEgZ0GTzKq7fdt7PaIoaSilEdZUjtZJQGudDTDTQHkXHIz4Nd1wRU27iKqvO0dCameacxTe1SSSyOkc1sPzg1J0Bc1o08UHVaItHtZtZQ2WnM9ZKG5B7KFmHTTuHRjM6+pwB1IQbxFzXf97l7utQILeDSskeGQw0zRJUSE6AGQjOfs496ujdxYa630P8A9jWT1VZUO7WUSzPmbTjGkbCSeXUjTJ8gUEsUA25p5H7RbMvbG9zI5qoyPa0ubHlkeOI8hnHVT9EFe1dPJbtr4ahkbzS3mjNPUuYwlkdXDjge8jlkBjRn8oqwkX5xDOMjPh1QQTYKCRl62kc6N7WyVkJY5zS0PAY/VpPP3L53R08kUV47SN7OO/VL2cbS3iYRHhwzzHmp8iDRbdxufZLo1rS5zrdUNa1oLnOcYnYAA5lVZcr+KrZSGzQUVwkr301PTcHsczWB7HMLiXkYx3SrwRB4UMRjgiY76TImsdjxAAKhm3sEj7vs45rHubHXyue5rS4MHA0ZcRy96nSICrK8XL8C7Uz11VT1Joqy2xwR1FPA+djZWOBLXcPI937wrNRBXW68S1NxvtzNPPBS3CeAUvtMZikkbEx4c7hPTvN19R0KsVEQa+81hijAacPfoD1DepUaJJ8yfvW5uVDPPOSGjgAAa4kAY/3yvajsoY4Oe7iLTkNAw3P9Vx+/qbvUNuYisxSJ4jnyj9/PPwvxXx4sffzZtup+yha3rjLvtFYYsFL2jpHNc8ucXYc48IJ15D+q0u0e8uzWuodTVFS72iPHaRxRSSlmRkAkDGcY0zlaaTfZYGjIfVO8m05B+8hdRGph8FaTWJivblDafFPMrFiiZGOFjWtaOjQGj4BRbeDcTFTsp2nvTnL/APDbjT3nHwK1Ns3y2Cpe1hnmpy44BqYS1mfNzSQPU6KcS0lNU9nI+OKYAcUTy1sg4Xa5afA6LOxitkwzSk8ctuvkrjyRe0cxCpqG21FScQwvf04gMMHq46BWpZLeKOlihGCWty8j60h1cfis5rQBgAADkBoAv1T6ehTWmZ55mVG3vW2IiOOIERFehF+L9UW3nXj8HWKuna7hkMJgiI0Ikl+bBHmOLPuQc0bwr+bteKuqDsxOlMdPrp7PH3WY8MgcXq4qy/k2WfL6+vc36IbRxO8z35P4RfFUitvQbT3ClopaGCqkipJ5DJLFHwtL3kNacvA4sENaMZwcIL53ib4Ka3cdNb+CqrBlr5M5p6d3mR/aOHgNB1OmFQdXV194rQ6R81XWVDwxv1nuJ5Na0aAeQwAsO30M1XPHBBG6WaVwZHGwZc5x/wDea6c3XbuIbFCJpuGW5StxJKNWwNP93H/V3X0Qee6zdrFZIhU1AbLcpG95/wBJtK082R+fi7ryGnOw0VPb5d5rqIutlukxVFuKupYdaYH+7Yf+4RzP1emv0Qkm3W9S3WVzoG5q61vOnhcA2I/+WTUN9Bk+S3VNtG6mtDLhdxFRuLO1kiaXO7MOJLI9dXSYxoBzyOiqPcdsB7XILvWt4oI3k0cb9e3nadZXZ+q08vFw8tZJtXsXdtp7q/2qQ0VnpJDHTMOHyz40dK1gOAXYOHOxgcOh1yEB253wXC5OdFROfQ0fICN3DUSjxfINW/ZaeupKr+muVTDMJ4p5WTtdxCZkjmyB3jxZyut9mtibXaYwylpIw/GHTytEs8nq8/wGB5LmjelHAzaC4tgaxkTajHDGA1ok4W8eAPz+JB0lu22ifeLPTVcmO3IMU+AADNGeEuwOWcB2PzlJ1XW4SndHs7E48paiaRv2eLg/iwr23z7Wm02p0cT8VddmngwcOjjx85IPQEDPQuCCPbX78YaSpkp6ClFT2TjG+pkkLIi8aHgaBlzc5GcjlpkarO3UbXXraCpmqKjsIbfTDs+CCEjtqhw0bxOLj3RqcEc2+K53t1DLV1EVPC0vmnkbFG0dXuOAuwNj9n4rRbqeiiwRCz5x+NZZnavefUk+gwOiDdIi5+3w70H1Mkltt0hbTMJjqqlhwalw0LGEcoxyJ+t6fSCebTb2qKlqW0Vvidcq58ghbHA4NhEpIAb2mDxHX6oI8SFJdpdqqay0Lam4Pa2QsAEER4nTT4GWRA8xnqdAOagG5PYAUMDbtWRk1UsZdSxFuXU8BH0sflvHwBx1IWIN3d02lr3XG9SOo6YnFPRNIdOynyeFn5MfQknJJzoEEC2x3rXa6vc2OZ1HS57tPTPLHEfnyjDnHy0Hko/s9tZcLZUsqKeplDmvDnxukc6KZvVsjc4cD8RzGDqup7bsZaKKnMEVBTCIs4ZDJG2V8jca8b3ZLveVyFWBnbSdn/Z9o7s9c9zJx92EHaVpr2VlLBUx/wBnUwMnZnmGvaHAH4rVbd7Sx2W2T1jsF7W8FPGf72odoxvp1PkCvrYKB0VktjHjDm0EPED0PZtOFRG/fav8IXP2KJ+aa3ExnB0kqz/aHz4dGeRDvFBXFRPLVTvkeXSzzyl73Yy6SV5yTgcySVMWbo9o3NDhbsZ1ANTSNdj0MmnvW33EbJfhC5e2zNzS28h7cjSSrP0B58Or/Ihviugr5fqK2wmasqY4IwM993efjo1o1cfIAlByBf7DWWuo9nrYHQTcAeGOLXAsOQCHNJBGh5HoV0ZuYlqJtlomiTEre3ippH94MAc7gJ8QCeXgMKk9vL/LtNew6lheQ/gpKKHA7RzATgnoCXOcfIHyyumdkLI21WykomkH2eENe4aB8py57h6uc4+9Bo9j7XWU9XI+SOSKJ3GXCR4JdkjhY8gkzSDBPak8jjXJU0REBERAVM/KSunBS0FGCfnpn1LwD9WJoa0H1Mh/ZVzLmv5Q1Z2t9ZFnSnoo2cOdA9znvPvw5vwCCsEX3FC+QkMY5xDS4hrS4ho5k46L4QdB/J2slIKCav4WvrH1DqcvOroYmhp4B4Z4snx08FcC5z+T9tP7JcJLfK7ENeMxZ5NqmDQfrNyPUNXRiCI70NrhY7XJMwj2qY9hSNOvzpGryPBoyfXA6rmHZ21zXe509KHudLWVGJJXHicASXSSHPMgBzvcpnv8vbqq+Gmyeyt8TYmjp2sgEj3D4tH6iy/k60bZLzPK7GYKJxYPBz3sbn4cQ96Doa3UUVLBFTwsDIYI2xRsH1WNGB/BZCLEulyp6KB9RUzMhgjGXySHAHl5k+A1KDD2rv0Npt9RWzEcMMZLW51klOjGDzJIH3rj/wDGLhWaAy1VZUaNGMyTyu5D1c5S/epvBffqhrIg6O307iYI3aOlfy7V48caAdAT4lTfcJsK4EXiqYW6FtBG8akEYdNjwxkD1J8Cgt7Zu0sttvpaNhy2mgbEXcuNwHed7zk+9cw72Npzd7zPI12aanPstKAdDGwnLx9p3Ec+GPBX7vc2k/BNknex2Kip/FKfHMPkB4neXCwPOfEDxXMWzlmmuddT0cA+cqJAwHmGN5uefJrQT7kFs/J62R45JLvOzux5gogRzkOkkg9B3QfzneCvhYVltcNBSQUkDeGGniETB1IHMnxJOSfMlZqCsN+e2brbQtoqd5bV1zSHOacOhpeTnDwLvoj9Y8wFTm6jZgXi8wxSN4qaD8ZqgRo6NhGGH7Ti0ehKw9419dc7zWVBOWCYwwDOQIIzwsx6gcXq4q1/k10LRS3Cp+u+dkHo1jeL7zJ9yC5gF+otTtLtFR2mmdU1kwjjGjW6GSV/MMjb9Z3+5wNUEf3u7TttNmnLXAVNW00tM3Pe4njDn/qtyc+PCOq5t2LsL7tdKWjaDwyyjtnD6kDe9I7PTug+/Cydvdr577XOqZQWRNHZ00Gcthiz97jzJ6+gCvDcjsKbXSGtqWcNbWMHCxww6npuYafBzjgkeTRzBQSfeJtI2yWeeobwiXhFPSM0wZ3DDcDqGgF2PBpXIz3lzi5xLnOJc5ziSXE8yT1Ks/f7tN7bdG0UbswW8FrsHR1U/BefPhAa3yPF4quI7fUPp31LYZDTRPEck4Y4xskdyaXcgf8AUeIQZ9q2rudDTup6Wtnp4XvMjmQv7PvkAEhw1BwByPRbezbD36+PbMIKh7ZQD7ZWueyNzDycHv1ePs5UTp5AyRji0PDXhxY7k8A5wfIrtCw3WnuFHBVUzg6CaMOYRju9C0joQQQR0IQRHdxuypbEO3e4VNe5paZy3hZC082xN6eHEdT5AkKeoiAiIgIiIC5S30P4tprj5OhaPQQRBdWrlnfhSOi2lrCRpO2GWPzb2TGH95jh7kFg/Jvs4ZSVtc5nenmFNG4j+6jHE7HkXPH7A8FFN9e7/wDBlQbhSR/iNS/51jRpS1Dunkx3ToDpporx2Csf4LtFFSEASRwh0wGvz7+/Jr17ziPctvX0UNVDJBPG2SGZhjkjeMhzTzCDiinmfFIySNxbJG4PY9pwWvacgg+IIXWm7ba5l8tkc+QKmLENZGBjhnAHeA/JcNR6kdCuet5ewU9gqtA6SgmcfZajGcdezk8Hj7wMjqB47s9sX2K5MmOTSzYirIxk5iz9MD8pvMe8dUGZvpt76baKsLweGo4KiI/lMcwDP7TXD3LSbFbVVFjrm1dOGvPCY5Yn54ZoXYJaSNQcgEHoQOfI9L7b7GUO0tHGS8NkDO0o62IB/C14BGn12HQ4z6EKlbjuQvkLyIhTVLMnhdHMIyW9CRIBg+QJQb64fKAndHintkUchH05qh0zWn7LWtz8VWG0u1Vwu8vaVtS+XB7kejIovsxjQevM9SVObVuLvEzm+0S0tNH9Y8bp5APJrRg/tBWtsZustVnc2XgNVVt1FRUAHgd4xx8m+up80Fb7rt0UtS+OtusZjphh8NG8FslQeYMg+qzy5nyHPoBjA0BrQA1ow1oGAAOQA6L6QoOcflCX/wBpusdEx3zdBF3wOXtEoDnfBvZj4qQfJvssBirLgSHVAk9jY3TMUfC17nY/OJAz+YfNUxfLi6uramqfniqZ3zEE54eNxIHuzj3LxoXziQCnMold3QIS8Pd5Dh1PJB22i5esO77ae4kHhqKeM69rWzyQAfqav/dV4bvNhhY45DJWTVdTMAJHvc4RNaDkBkZJ+J1OOnJBy1erc+iq6ilkBD6eZ8LsjGeFxGfQ4z71Kt2e8OXZ6SVph9opajBki4+zcyRugex2CORwRjXA5YVybzd1cN7f7XTSMpq/h4Xue0mGpAGG9pjVrhoOIA6DGDpioarc9tFG/hbRMlGcCSKpp+E/tOB+IQSy97/Z3sLaGgZE4jSWpkMxHoxoA+JPoqqvF5r7tUiSqmlqqh5DGA66k4DY2NGG5PRoGqsKybirrO4Grmp6SP6wDjUzD0a3u/vK39jN3dssgDoIjLU4waufD5dejdMMHoPUlBBt1G6U0z47hdWAzNw+mozhwhdzD5fF/g3pzOugs7bC+NtVsqq12CYISY2uOA+Y92NvvcWhblU58pG6OZR0NG3OKmd878dREAAD75c/qoKDqJ3yyPkkcXSSPMj3nm57jkk+ZJXVmwWyMNLs7DQVMLXe0wmStjePpSzDLgcdWjhbn8wKl90+7yruNdDU1MD4rfTyCZ75mFntDmnLY2A/SBOMnlgHrhdNoOUt5W72osNRxN4pbfK78XqcZLTz7OTHJ48eRxkdQPbdZvClsNR2UvFJbp3ZniGpify7Vg8cYyOoHkF1BXUcNVC+CeNksMreGSORoc17fMKiNuNyE8TnT2h3bQnJNHK8Nmj8mPOjx6kH7SC9qCthqoY54JGywytD45GHLXtPULIXMexe1912Tn7CspKj2KR/zlNOx0RY7q+EuGM+XI+XMdD7ObQ0d2pm1NHM2WM91w5Pif1a9vNrv9+SDaoiICIiAortLsLR3S40FwlLhLQPBLQAW1DGkvY13hwv19C4Y10lSICIiDDu9rp6+nkpqqJs0EreF8b+R8CDzBB1BGoKoHbDcjX08rn2wirp3HLYnvZHURDwJdhrh5gg+S6KRBXu5i3XmhoJaS6QGOOGQGiL5YpH9m7PGzuE4aCARn8o9AFYSIgIiICIiCKf/G1g7Qyfgum4nHJGH8Hujzwj3Bb63Wmko28NNSwU7fyYImRD90BZqICIiAiIgIiIC+XMBwSASOWRnC+kQEREBERB5zwMlaWSMa9h5te0OafUFYtts9HRcfstLT0/akOk9nhjh7QjOC7hAzzPxWciAiIgIiICIiAiIgIiICIiAiIgIiICIiAiIgIiICIiAiIgIiICIiAiIgIiICIiAiIgIiICIiAiIgIiICIiAiIgIiICIiAiIgIiICI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828800"/>
            <a:ext cx="4533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9791" y="931402"/>
            <a:ext cx="2808313" cy="183975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1799" y="4857853"/>
            <a:ext cx="2736305" cy="187220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6079" y="2897268"/>
            <a:ext cx="280632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2656"/>
            <a:ext cx="8824950" cy="542960"/>
          </a:xfrm>
          <a:solidFill>
            <a:srgbClr val="EC1C2D"/>
          </a:solidFill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Publikacje – telewizja</a:t>
            </a:r>
            <a:endParaRPr lang="pl-PL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993" y="4067647"/>
            <a:ext cx="2880320" cy="189073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9877" y="4040837"/>
            <a:ext cx="2808313" cy="1922661"/>
          </a:xfrm>
          <a:prstGeom prst="rect">
            <a:avLst/>
          </a:prstGeom>
        </p:spPr>
      </p:pic>
      <p:pic>
        <p:nvPicPr>
          <p:cNvPr id="1030" name="Picture 6" descr="https://www.bbn.gov.pl/dokumenty/zalaczniki/1/1-153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368" y="4013199"/>
            <a:ext cx="437534" cy="44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282" y="1026226"/>
            <a:ext cx="2808312" cy="190994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397" y="4091521"/>
            <a:ext cx="2880321" cy="1872208"/>
          </a:xfrm>
          <a:prstGeom prst="rect">
            <a:avLst/>
          </a:prstGeom>
        </p:spPr>
      </p:pic>
      <p:pic>
        <p:nvPicPr>
          <p:cNvPr id="1034" name="Picture 10" descr="http://www.cyfrowypolsat.pl/img/homepage/logo/big/program-tv-TVP_1.gif;jsessionid=8537E8F47307C00FBBB55780C3C16904.node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12" b="22313"/>
          <a:stretch/>
        </p:blipFill>
        <p:spPr bwMode="auto">
          <a:xfrm>
            <a:off x="2392640" y="4084712"/>
            <a:ext cx="718078" cy="27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1071260"/>
            <a:ext cx="2880320" cy="1872208"/>
          </a:xfrm>
          <a:prstGeom prst="rect">
            <a:avLst/>
          </a:prstGeom>
        </p:spPr>
      </p:pic>
      <p:pic>
        <p:nvPicPr>
          <p:cNvPr id="1038" name="Picture 14" descr="http://raciaz.iap.pl/mfiles/242/3/3744/i/tvp_regionalna_warszawa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980728"/>
            <a:ext cx="849133" cy="54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zaokrąglony 8"/>
          <p:cNvSpPr/>
          <p:nvPr/>
        </p:nvSpPr>
        <p:spPr>
          <a:xfrm>
            <a:off x="2621360" y="2132856"/>
            <a:ext cx="396686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Calibri" panose="020F0502020204030204" pitchFamily="34" charset="0"/>
              </a:rPr>
              <a:t>13 materiałów w tym:</a:t>
            </a:r>
          </a:p>
          <a:p>
            <a:pPr algn="ctr"/>
            <a:r>
              <a:rPr lang="pl-PL" dirty="0" smtClean="0">
                <a:latin typeface="Calibri" panose="020F0502020204030204" pitchFamily="34" charset="0"/>
              </a:rPr>
              <a:t>TVP 1 „Wiadomości”</a:t>
            </a:r>
          </a:p>
          <a:p>
            <a:pPr algn="ctr"/>
            <a:r>
              <a:rPr lang="pl-PL" dirty="0" smtClean="0">
                <a:latin typeface="Calibri" panose="020F0502020204030204" pitchFamily="34" charset="0"/>
              </a:rPr>
              <a:t>Polsat „Wydarzenia”</a:t>
            </a:r>
          </a:p>
          <a:p>
            <a:pPr algn="ctr"/>
            <a:r>
              <a:rPr lang="pl-PL" dirty="0" smtClean="0">
                <a:latin typeface="Calibri" panose="020F0502020204030204" pitchFamily="34" charset="0"/>
              </a:rPr>
              <a:t>Polsat News „Nowy Dzień”</a:t>
            </a:r>
          </a:p>
          <a:p>
            <a:pPr algn="ctr"/>
            <a:r>
              <a:rPr lang="pl-PL" dirty="0" smtClean="0">
                <a:latin typeface="Calibri" panose="020F0502020204030204" pitchFamily="34" charset="0"/>
              </a:rPr>
              <a:t>TVP 2 „Pytanie na Śniadanie”</a:t>
            </a:r>
          </a:p>
          <a:p>
            <a:pPr algn="ctr"/>
            <a:r>
              <a:rPr lang="pl-PL" dirty="0" smtClean="0">
                <a:latin typeface="Calibri" panose="020F0502020204030204" pitchFamily="34" charset="0"/>
              </a:rPr>
              <a:t>TVP Warszawa „Kurier Warszawski”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1040" name="Picture 16" descr="http://vignette2.wikia.nocookie.net/pasta/images/b/b8/Polsat-logo.jpg/revision/latest?cb=20141010120855&amp;path-prefix=pl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2732" y="958327"/>
            <a:ext cx="544587" cy="56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geek.blog.polityka.pl/wp-content/uploads/2015/08/2000px-TVP2_logo.svg_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3927" y="4053016"/>
            <a:ext cx="748233" cy="2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2656"/>
            <a:ext cx="8824950" cy="542960"/>
          </a:xfrm>
          <a:solidFill>
            <a:srgbClr val="EC1C2D"/>
          </a:solidFill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Publikacje – radio</a:t>
            </a:r>
            <a:endParaRPr lang="pl-PL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AutoShape 13" descr="data:image/jpeg;base64,/9j/4AAQSkZJRgABAQAAAQABAAD/2wCEAAkGBw0MDA4ODg0ODw0NDRUNDQ0NDg8NDw0NFBYXFhcVFRQZHSggGBolHRQUIT0iJSorLjAuFyAzOjMsOygtLisBCgoKDQwNGhAPGzclHyU3Ljc3Nzg3NzI4LTM3Nzg2Nzc3NS40NCs3NTQ3MC8zNDQ3ODcsNSsyNyw3LCw3Ny80NP/AABEIAM4A9QMBIgACEQEDEQH/xAAcAAEAAgMBAQEAAAAAAAAAAAAABgcEBQgDAgH/xABIEAABAwMBBQUDBgsGBgMAAAABAAIDBAURIQYHEjFBEyJRYXEUgZEIIzJCcqEVJFJidYKSorGywTNDc7PR8TU2N1Nj8BclNP/EABoBAQEAAwEBAAAAAAAAAAAAAAAEAQMGAgX/xAAkEQEAAgIBAgYDAAAAAAAAAAAAAQIDBBEFMRIhIkFhoRNxwf/aAAwDAQACEQMRAD8AvFERAX4i/UBERAREQEREBERAREQEREBERAREQEREBERAREQEREBERAREQEREBERAREQEREBERAREQEREBERAREQEREBERAREQEREBERAREQEREBERAREQEREBERAREQEREBERAREQEREBERAREQEREBERAREQEUK2t3jU1rndTNhfUTsaC8Ne2ONhIyGl2pzjB5dVKbPVSVFLBNLF2Mk0YkdFxcfZ8QyATga4x0XmLRM8Q331suPHGS8cRPb5/rMREXpoEREBERAREQEREBERAREQEREBERAREQEREBERAREQEREBERBXVBuuY+qdVXCrdUSPmMz442dnG9xOcOJJJHkMKxFpdrrz7BRue3HbSHs4c64cebseQBPwVfbPtqLnXxRzTSyMDu1l43ucOzackY6ZOB71XraPjxzk54iE/UOsXtmrit6re0dohbiIikUCIiAiIgIiICIiAodt9tNW0U1vobfFA+tukr2RSVRd2ELYg0uLg3Unvj4HnyUxVW72bm2hvWzdS+OWVsUlWeyp2dpLIS2FoaxuRkkkINtYdorvBem2m6to5DPSOqqapohIwYaSC17Xeh+7nnSeKqtkLhU37aaSvfTexR2mkNE6mmfxVJklLi0vZgcIxxfDGT0tVBXlRtDfbhdLhR2ptvhhtjmRyS1wme6eZ7ScAM+iND08PHA3O7vaae7Ucz6mFkVVSVklDUNiJMTpYw0lzM5IHe5ZPJQa1bTy26/7Qw09tqq+pqKuN0cdOA2JgawjMshzwA8XPB5Fbrca+V9HdHTMEczr5UOljB4hHKWRFzQeuDkIJrtRcJKK21tVEGmWmpJZ4w8EtL2MLhxAEZGR4qu6ja/aamtEV5lZaJaN0cU8kEbaqOfsZS0YBLi0HvDx96nO3//AAK6/o2o/wApyg1//wCnkf6Npf54kFqU8okjY8Zw9geAeeCMqN7VbQVFFcLPTRCIx3CqfDOXtcXBjWgjgIIwdTzyt9av/wAsH+Az+UKF7wv+M7NfpCX+RqCfKB3/AGhu896dabU2jjMFI2rqamtEjxhxwGsa31H38sazxQC1f863H9EQ/wA7UGdsDtLW1s1xobhFA2ttcsbJZKUu7CZsocWlodqD3D8RyUxVe7Bf8ybU/wCNR/5cqsJARF8SSsZ9JzW+pAWJtFY5k7vtY9dWR08ZkkOByAGpcfADxXpDMyQZY4OAOMjXVRDamt7Wo7MHuQ931eef9B7ioN/drr6/5K+cz2Yt5Myfaz/tw+97v6D/AFW+t0z5YI3yNDXvbxENzgA8uflhQe00RqZ2MweHOZD0DBz+PJT2WRsbHOcQ1jGlzj0a0DVSdIz7Ox4sua3p7R7MV5lrb3s/T3B0TpzJiHiwxjuFruLGc6Z6Dksq22qmpGlsELI86OIGXOx4uOp96hNw25qHOcIGMjjz3S8F8hHidcD0wtvsTW1lWZpp5i+NuI2N4WtHHzJGB0GPivoY+q1y2jBSZmPpXfpU4onPaIiftK0RFWmEREBfhcBgEgZ0GTzKq7fdt7PaIoaSilEdZUjtZJQGudDTDTQHkXHIz4Nd1wRU27iKqvO0dCameacxTe1SSSyOkc1sPzg1J0Bc1o08UHVaItHtZtZQ2WnM9ZKG5B7KFmHTTuHRjM6+pwB1IQbxFzXf97l7utQILeDSskeGQw0zRJUSE6AGQjOfs496ujdxYa630P8A9jWT1VZUO7WUSzPmbTjGkbCSeXUjTJ8gUEsUA25p5H7RbMvbG9zI5qoyPa0ubHlkeOI8hnHVT9EFe1dPJbtr4ahkbzS3mjNPUuYwlkdXDjge8jlkBjRn8oqwkX5xDOMjPh1QQTYKCRl62kc6N7WyVkJY5zS0PAY/VpPP3L53R08kUV47SN7OO/VL2cbS3iYRHhwzzHmp8iDRbdxufZLo1rS5zrdUNa1oLnOcYnYAA5lVZcr+KrZSGzQUVwkr301PTcHsczWB7HMLiXkYx3SrwRB4UMRjgiY76TImsdjxAAKhm3sEj7vs45rHubHXyue5rS4MHA0ZcRy96nSICrK8XL8C7Uz11VT1Joqy2xwR1FPA+djZWOBLXcPI937wrNRBXW68S1NxvtzNPPBS3CeAUvtMZikkbEx4c7hPTvN19R0KsVEQa+81hijAacPfoD1DepUaJJ8yfvW5uVDPPOSGjgAAa4kAY/3yvajsoY4Oe7iLTkNAw3P9Vx+/qbvUNuYisxSJ4jnyj9/PPwvxXx4sffzZtup+yha3rjLvtFYYsFL2jpHNc8ucXYc48IJ15D+q0u0e8uzWuodTVFS72iPHaRxRSSlmRkAkDGcY0zlaaTfZYGjIfVO8m05B+8hdRGph8FaTWJivblDafFPMrFiiZGOFjWtaOjQGj4BRbeDcTFTsp2nvTnL/APDbjT3nHwK1Ns3y2Cpe1hnmpy44BqYS1mfNzSQPU6KcS0lNU9nI+OKYAcUTy1sg4Xa5afA6LOxitkwzSk8ctuvkrjyRe0cxCpqG21FScQwvf04gMMHq46BWpZLeKOlihGCWty8j60h1cfis5rQBgAADkBoAv1T6ehTWmZ55mVG3vW2IiOOIERFehF+L9UW3nXj8HWKuna7hkMJgiI0Ikl+bBHmOLPuQc0bwr+bteKuqDsxOlMdPrp7PH3WY8MgcXq4qy/k2WfL6+vc36IbRxO8z35P4RfFUitvQbT3ClopaGCqkipJ5DJLFHwtL3kNacvA4sENaMZwcIL53ib4Ka3cdNb+CqrBlr5M5p6d3mR/aOHgNB1OmFQdXV194rQ6R81XWVDwxv1nuJ5Na0aAeQwAsO30M1XPHBBG6WaVwZHGwZc5x/wDea6c3XbuIbFCJpuGW5StxJKNWwNP93H/V3X0Qee6zdrFZIhU1AbLcpG95/wBJtK082R+fi7ryGnOw0VPb5d5rqIutlukxVFuKupYdaYH+7Yf+4RzP1emv0Qkm3W9S3WVzoG5q61vOnhcA2I/+WTUN9Bk+S3VNtG6mtDLhdxFRuLO1kiaXO7MOJLI9dXSYxoBzyOiqPcdsB7XILvWt4oI3k0cb9e3nadZXZ+q08vFw8tZJtXsXdtp7q/2qQ0VnpJDHTMOHyz40dK1gOAXYOHOxgcOh1yEB253wXC5OdFROfQ0fICN3DUSjxfINW/ZaeupKr+muVTDMJ4p5WTtdxCZkjmyB3jxZyut9mtibXaYwylpIw/GHTytEs8nq8/wGB5LmjelHAzaC4tgaxkTajHDGA1ok4W8eAPz+JB0lu22ifeLPTVcmO3IMU+AADNGeEuwOWcB2PzlJ1XW4SndHs7E48paiaRv2eLg/iwr23z7Wm02p0cT8VddmngwcOjjx85IPQEDPQuCCPbX78YaSpkp6ClFT2TjG+pkkLIi8aHgaBlzc5GcjlpkarO3UbXXraCpmqKjsIbfTDs+CCEjtqhw0bxOLj3RqcEc2+K53t1DLV1EVPC0vmnkbFG0dXuOAuwNj9n4rRbqeiiwRCz5x+NZZnavefUk+gwOiDdIi5+3w70H1Mkltt0hbTMJjqqlhwalw0LGEcoxyJ+t6fSCebTb2qKlqW0Vvidcq58ghbHA4NhEpIAb2mDxHX6oI8SFJdpdqqay0Lam4Pa2QsAEER4nTT4GWRA8xnqdAOagG5PYAUMDbtWRk1UsZdSxFuXU8BH0sflvHwBx1IWIN3d02lr3XG9SOo6YnFPRNIdOynyeFn5MfQknJJzoEEC2x3rXa6vc2OZ1HS57tPTPLHEfnyjDnHy0Hko/s9tZcLZUsqKeplDmvDnxukc6KZvVsjc4cD8RzGDqup7bsZaKKnMEVBTCIs4ZDJG2V8jca8b3ZLveVyFWBnbSdn/Z9o7s9c9zJx92EHaVpr2VlLBUx/wBnUwMnZnmGvaHAH4rVbd7Sx2W2T1jsF7W8FPGf72odoxvp1PkCvrYKB0VktjHjDm0EPED0PZtOFRG/fav8IXP2KJ+aa3ExnB0kqz/aHz4dGeRDvFBXFRPLVTvkeXSzzyl73Yy6SV5yTgcySVMWbo9o3NDhbsZ1ANTSNdj0MmnvW33EbJfhC5e2zNzS28h7cjSSrP0B58Or/Ihviugr5fqK2wmasqY4IwM993efjo1o1cfIAlByBf7DWWuo9nrYHQTcAeGOLXAsOQCHNJBGh5HoV0ZuYlqJtlomiTEre3ippH94MAc7gJ8QCeXgMKk9vL/LtNew6lheQ/gpKKHA7RzATgnoCXOcfIHyyumdkLI21WykomkH2eENe4aB8py57h6uc4+9Bo9j7XWU9XI+SOSKJ3GXCR4JdkjhY8gkzSDBPak8jjXJU0REBERAVM/KSunBS0FGCfnpn1LwD9WJoa0H1Mh/ZVzLmv5Q1Z2t9ZFnSnoo2cOdA9znvPvw5vwCCsEX3FC+QkMY5xDS4hrS4ho5k46L4QdB/J2slIKCav4WvrH1DqcvOroYmhp4B4Z4snx08FcC5z+T9tP7JcJLfK7ENeMxZ5NqmDQfrNyPUNXRiCI70NrhY7XJMwj2qY9hSNOvzpGryPBoyfXA6rmHZ21zXe509KHudLWVGJJXHicASXSSHPMgBzvcpnv8vbqq+Gmyeyt8TYmjp2sgEj3D4tH6iy/k60bZLzPK7GYKJxYPBz3sbn4cQ96Doa3UUVLBFTwsDIYI2xRsH1WNGB/BZCLEulyp6KB9RUzMhgjGXySHAHl5k+A1KDD2rv0Npt9RWzEcMMZLW51klOjGDzJIH3rj/wDGLhWaAy1VZUaNGMyTyu5D1c5S/epvBffqhrIg6O307iYI3aOlfy7V48caAdAT4lTfcJsK4EXiqYW6FtBG8akEYdNjwxkD1J8Cgt7Zu0sttvpaNhy2mgbEXcuNwHed7zk+9cw72Npzd7zPI12aanPstKAdDGwnLx9p3Ec+GPBX7vc2k/BNknex2Kip/FKfHMPkB4neXCwPOfEDxXMWzlmmuddT0cA+cqJAwHmGN5uefJrQT7kFs/J62R45JLvOzux5gogRzkOkkg9B3QfzneCvhYVltcNBSQUkDeGGniETB1IHMnxJOSfMlZqCsN+e2brbQtoqd5bV1zSHOacOhpeTnDwLvoj9Y8wFTm6jZgXi8wxSN4qaD8ZqgRo6NhGGH7Ti0ehKw9419dc7zWVBOWCYwwDOQIIzwsx6gcXq4q1/k10LRS3Cp+u+dkHo1jeL7zJ9yC5gF+otTtLtFR2mmdU1kwjjGjW6GSV/MMjb9Z3+5wNUEf3u7TttNmnLXAVNW00tM3Pe4njDn/qtyc+PCOq5t2LsL7tdKWjaDwyyjtnD6kDe9I7PTug+/Cydvdr577XOqZQWRNHZ00Gcthiz97jzJ6+gCvDcjsKbXSGtqWcNbWMHCxww6npuYafBzjgkeTRzBQSfeJtI2yWeeobwiXhFPSM0wZ3DDcDqGgF2PBpXIz3lzi5xLnOJc5ziSXE8yT1Ks/f7tN7bdG0UbswW8FrsHR1U/BefPhAa3yPF4quI7fUPp31LYZDTRPEck4Y4xskdyaXcgf8AUeIQZ9q2rudDTup6Wtnp4XvMjmQv7PvkAEhw1BwByPRbezbD36+PbMIKh7ZQD7ZWueyNzDycHv1ePs5UTp5AyRji0PDXhxY7k8A5wfIrtCw3WnuFHBVUzg6CaMOYRju9C0joQQQR0IQRHdxuypbEO3e4VNe5paZy3hZC082xN6eHEdT5AkKeoiAiIgIiIC5S30P4tprj5OhaPQQRBdWrlnfhSOi2lrCRpO2GWPzb2TGH95jh7kFg/Jvs4ZSVtc5nenmFNG4j+6jHE7HkXPH7A8FFN9e7/wDBlQbhSR/iNS/51jRpS1Dunkx3ToDpporx2Csf4LtFFSEASRwh0wGvz7+/Jr17ziPctvX0UNVDJBPG2SGZhjkjeMhzTzCDiinmfFIySNxbJG4PY9pwWvacgg+IIXWm7ba5l8tkc+QKmLENZGBjhnAHeA/JcNR6kdCuet5ewU9gqtA6SgmcfZajGcdezk8Hj7wMjqB47s9sX2K5MmOTSzYirIxk5iz9MD8pvMe8dUGZvpt76baKsLweGo4KiI/lMcwDP7TXD3LSbFbVVFjrm1dOGvPCY5Yn54ZoXYJaSNQcgEHoQOfI9L7b7GUO0tHGS8NkDO0o62IB/C14BGn12HQ4z6EKlbjuQvkLyIhTVLMnhdHMIyW9CRIBg+QJQb64fKAndHintkUchH05qh0zWn7LWtz8VWG0u1Vwu8vaVtS+XB7kejIovsxjQevM9SVObVuLvEzm+0S0tNH9Y8bp5APJrRg/tBWtsZustVnc2XgNVVt1FRUAHgd4xx8m+up80Fb7rt0UtS+OtusZjphh8NG8FslQeYMg+qzy5nyHPoBjA0BrQA1ow1oGAAOQA6L6QoOcflCX/wBpusdEx3zdBF3wOXtEoDnfBvZj4qQfJvssBirLgSHVAk9jY3TMUfC17nY/OJAz+YfNUxfLi6uramqfniqZ3zEE54eNxIHuzj3LxoXziQCnMold3QIS8Pd5Dh1PJB22i5esO77ae4kHhqKeM69rWzyQAfqav/dV4bvNhhY45DJWTVdTMAJHvc4RNaDkBkZJ+J1OOnJBy1erc+iq6ilkBD6eZ8LsjGeFxGfQ4z71Kt2e8OXZ6SVph9opajBki4+zcyRugex2CORwRjXA5YVybzd1cN7f7XTSMpq/h4Xue0mGpAGG9pjVrhoOIA6DGDpioarc9tFG/hbRMlGcCSKpp+E/tOB+IQSy97/Z3sLaGgZE4jSWpkMxHoxoA+JPoqqvF5r7tUiSqmlqqh5DGA66k4DY2NGG5PRoGqsKybirrO4Grmp6SP6wDjUzD0a3u/vK39jN3dssgDoIjLU4waufD5dejdMMHoPUlBBt1G6U0z47hdWAzNw+mozhwhdzD5fF/g3pzOugs7bC+NtVsqq12CYISY2uOA+Y92NvvcWhblU58pG6OZR0NG3OKmd878dREAAD75c/qoKDqJ3yyPkkcXSSPMj3nm57jkk+ZJXVmwWyMNLs7DQVMLXe0wmStjePpSzDLgcdWjhbn8wKl90+7yruNdDU1MD4rfTyCZ75mFntDmnLY2A/SBOMnlgHrhdNoOUt5W72osNRxN4pbfK78XqcZLTz7OTHJ48eRxkdQPbdZvClsNR2UvFJbp3ZniGpify7Vg8cYyOoHkF1BXUcNVC+CeNksMreGSORoc17fMKiNuNyE8TnT2h3bQnJNHK8Nmj8mPOjx6kH7SC9qCthqoY54JGywytD45GHLXtPULIXMexe1912Tn7CspKj2KR/zlNOx0RY7q+EuGM+XI+XMdD7ObQ0d2pm1NHM2WM91w5Pif1a9vNrv9+SDaoiICIiAortLsLR3S40FwlLhLQPBLQAW1DGkvY13hwv19C4Y10lSICIiDDu9rp6+nkpqqJs0EreF8b+R8CDzBB1BGoKoHbDcjX08rn2wirp3HLYnvZHURDwJdhrh5gg+S6KRBXu5i3XmhoJaS6QGOOGQGiL5YpH9m7PGzuE4aCARn8o9AFYSIgIiICIiCKf/G1g7Qyfgum4nHJGH8Hujzwj3Bb63Wmko28NNSwU7fyYImRD90BZqICIiAiIgIiIC+XMBwSASOWRnC+kQEREBERB5zwMlaWSMa9h5te0OafUFYtts9HRcfstLT0/akOk9nhjh7QjOC7hAzzPxWciAiIgIiICIiAiIgIiICIiAiIgIiICIiAiIgIiICIiAiIgIiICIiAiIgIiICIiAiIgIiICIiAiIgIiICIiAiIgIiICIiAiIgIiICI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828800"/>
            <a:ext cx="4533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Picture 2" descr="http://www.radiowawa.pl/rw-content/rw-img/wawa_p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409" y="4693669"/>
            <a:ext cx="1764407" cy="96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lazarz.pl/aktfoto/6000/6188/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5582" y="1357650"/>
            <a:ext cx="1588506" cy="11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info.elblag.pl/images/artykuly-glowne/d/info.elblag.pl-24796-Jak-sprawdza-sie-Radio-ESKA-a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276" y="1408375"/>
            <a:ext cx="2248564" cy="106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instytutmacierzynstwa.pl/uploads/photos/9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7533" y="1408375"/>
            <a:ext cx="1942859" cy="98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4581128"/>
            <a:ext cx="1628775" cy="971550"/>
          </a:xfrm>
          <a:prstGeom prst="rect">
            <a:avLst/>
          </a:prstGeom>
        </p:spPr>
      </p:pic>
      <p:pic>
        <p:nvPicPr>
          <p:cNvPr id="2060" name="Picture 12" descr="http://radiopolska.pl/files/large/cce58aef5bc0ee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7765" y="4365104"/>
            <a:ext cx="2521416" cy="14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Prostokąt zaokrąglony 23"/>
          <p:cNvSpPr/>
          <p:nvPr/>
        </p:nvSpPr>
        <p:spPr>
          <a:xfrm>
            <a:off x="2627784" y="2768376"/>
            <a:ext cx="3966864" cy="1236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Calibri" panose="020F0502020204030204" pitchFamily="34" charset="0"/>
              </a:rPr>
              <a:t>37 materiałów</a:t>
            </a:r>
          </a:p>
          <a:p>
            <a:pPr algn="ctr"/>
            <a:endParaRPr lang="pl-PL" dirty="0" smtClean="0">
              <a:latin typeface="Calibri" panose="020F0502020204030204" pitchFamily="34" charset="0"/>
            </a:endParaRPr>
          </a:p>
          <a:p>
            <a:pPr algn="ctr"/>
            <a:r>
              <a:rPr lang="pl-PL" dirty="0" smtClean="0">
                <a:latin typeface="Calibri" panose="020F0502020204030204" pitchFamily="34" charset="0"/>
              </a:rPr>
              <a:t>Łącznie ponad 36 minut poświęconych kampanii „Czadowe Domy”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TM03457515[[fn=Widok]]</Template>
  <TotalTime>1309</TotalTime>
  <Words>522</Words>
  <Application>Microsoft Office PowerPoint</Application>
  <PresentationFormat>Pokaz na ekranie (4:3)</PresentationFormat>
  <Paragraphs>88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Schoolbook</vt:lpstr>
      <vt:lpstr>Times New Roman</vt:lpstr>
      <vt:lpstr>Wingdings 2</vt:lpstr>
      <vt:lpstr>View</vt:lpstr>
      <vt:lpstr>Kampania Czadowe Domy</vt:lpstr>
      <vt:lpstr>Patroni</vt:lpstr>
      <vt:lpstr>Spot telewizyjny i radiowy</vt:lpstr>
      <vt:lpstr>Konferencja prasowa</vt:lpstr>
      <vt:lpstr>Tydzień Czadowych Domów z Honeywell</vt:lpstr>
      <vt:lpstr>Kampania Czadowe Domy</vt:lpstr>
      <vt:lpstr>Podsumowanie publikacji</vt:lpstr>
      <vt:lpstr>Publikacje – telewizja</vt:lpstr>
      <vt:lpstr>Publikacje – radio</vt:lpstr>
      <vt:lpstr>Publikacje – prasa</vt:lpstr>
      <vt:lpstr>Publikacje – internet</vt:lpstr>
      <vt:lpstr>Bezpłatna emisja kampanii „Czadowe domy” w telewizji</vt:lpstr>
      <vt:lpstr>Bezpłatna emisja w Telewizji Polskiej i Polskim Radiu</vt:lpstr>
      <vt:lpstr>Podsumowanie publikacji – telewizja </vt:lpstr>
      <vt:lpstr>Podsumowanie publikacji – radio</vt:lpstr>
    </vt:vector>
  </TitlesOfParts>
  <Company>sanofi-aventis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Szyperek, Edyta PH/PL</dc:creator>
  <cp:lastModifiedBy>Katarzyna Wlaś</cp:lastModifiedBy>
  <cp:revision>78</cp:revision>
  <dcterms:created xsi:type="dcterms:W3CDTF">2015-11-02T15:49:04Z</dcterms:created>
  <dcterms:modified xsi:type="dcterms:W3CDTF">2016-03-03T10:19:51Z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655624548</vt:i4>
  </property>
  <property fmtid="{D5CDD505-2E9C-101B-9397-08002B2CF9AE}" pid="3" name="_NewReviewCycle">
    <vt:lpwstr/>
  </property>
  <property fmtid="{D5CDD505-2E9C-101B-9397-08002B2CF9AE}" pid="4" name="_EmailSubject">
    <vt:lpwstr>publikacje około- lantusowe</vt:lpwstr>
  </property>
  <property fmtid="{D5CDD505-2E9C-101B-9397-08002B2CF9AE}" pid="5" name="_AuthorEmail">
    <vt:lpwstr>Edyta.Szyperek@sanofi.com</vt:lpwstr>
  </property>
  <property fmtid="{D5CDD505-2E9C-101B-9397-08002B2CF9AE}" pid="6" name="_AuthorEmailDisplayName">
    <vt:lpwstr>Szyperek, Edyta PH/PL</vt:lpwstr>
  </property>
</Properties>
</file>