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11B4C-69DC-4C75-9F5F-3FE7EF73DF5F}" type="datetimeFigureOut">
              <a:rPr lang="pl-PL" smtClean="0"/>
              <a:t>2015-04-02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A05F1-2290-4430-A4C4-48053F501F8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67544" y="548680"/>
          <a:ext cx="8280916" cy="5952328"/>
        </p:xfrm>
        <a:graphic>
          <a:graphicData uri="http://schemas.openxmlformats.org/drawingml/2006/table">
            <a:tbl>
              <a:tblPr/>
              <a:tblGrid>
                <a:gridCol w="1551886"/>
                <a:gridCol w="747670"/>
                <a:gridCol w="747670"/>
                <a:gridCol w="747670"/>
                <a:gridCol w="747670"/>
                <a:gridCol w="747670"/>
                <a:gridCol w="747670"/>
                <a:gridCol w="747670"/>
                <a:gridCol w="747670"/>
                <a:gridCol w="747670"/>
              </a:tblGrid>
              <a:tr h="39426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POLSKA</a:t>
                      </a: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29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Start kampanii: 9.06.2014</a:t>
                      </a: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2881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CAŁY ZASIĘG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58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Kanał/opis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Liczba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Interakcje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Potencjalny zasięg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Zakładany zasięg MINIMUM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Różnica  %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Zakładany zasięg MAKSIMUM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Różnica  %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 rowSpan="4"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Zasięg w mediach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TV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9 482 423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21 176 117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2 000 000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959%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3 000 000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606%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Radio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500 000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65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5 249 430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3655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 media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5 944 264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32202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Zasięc w mediach społecznościowych Ambasadora Dobrej Woi UNICEF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840 808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4 014 720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4 014 720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80194%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66812%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Twitter UNICEF Polska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 data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3 111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2 886 911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2 837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379%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Facebook UNICEF Polska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43 185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2 883 800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2 500 000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946229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Zasięg ze stron internetowych kampanii 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Wejścia na stronę glosdzieci.pl i unicef.pl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437 668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437 668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629%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60 000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629%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Zasięg z kampanii mailingowej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Email marketing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18 430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18 430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36557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Youtube UNICEF Polska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982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3 813 343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3 813 343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1807%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300 000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1171%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9288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SUMA</a:t>
                      </a:r>
                    </a:p>
                  </a:txBody>
                  <a:tcPr marL="4637" marR="4637" marT="46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513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884 975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32 347 189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32 347 189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2 882 837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1022%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5 884 000</a:t>
                      </a:r>
                    </a:p>
                  </a:txBody>
                  <a:tcPr marL="4637" marR="4637" marT="46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450%</a:t>
                      </a:r>
                    </a:p>
                  </a:txBody>
                  <a:tcPr marL="4637" marR="4637" marT="46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225292"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</a:t>
                      </a: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OK</a:t>
                      </a: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637" marR="4637" marT="463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251522" y="404660"/>
          <a:ext cx="8568949" cy="5738917"/>
        </p:xfrm>
        <a:graphic>
          <a:graphicData uri="http://schemas.openxmlformats.org/drawingml/2006/table">
            <a:tbl>
              <a:tblPr/>
              <a:tblGrid>
                <a:gridCol w="3504190"/>
                <a:gridCol w="1688253"/>
                <a:gridCol w="1688253"/>
                <a:gridCol w="1688253"/>
              </a:tblGrid>
              <a:tr h="21925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KLUCZOWE KANAŁY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8" marR="5538" marT="55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l-P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538" marR="5538" marT="55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MEDIUM</a:t>
                      </a:r>
                    </a:p>
                  </a:txBody>
                  <a:tcPr marL="5538" marR="5538" marT="55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Zasięg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Nazwa</a:t>
                      </a:r>
                    </a:p>
                  </a:txBody>
                  <a:tcPr marL="5538" marR="5538" marT="553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Rodzaj przekazu</a:t>
                      </a:r>
                    </a:p>
                  </a:txBody>
                  <a:tcPr marL="5538" marR="5538" marT="55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Typ</a:t>
                      </a:r>
                    </a:p>
                  </a:txBody>
                  <a:tcPr marL="5538" marR="5538" marT="55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95735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Spot w TVP (TVP1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TVP2, TVP </a:t>
                      </a:r>
                      <a:r>
                        <a:rPr lang="pl-PL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Info</a:t>
                      </a:r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 TVP Kultura, TVP Regionalna, TV Polonia)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Reklama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TV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5 392 423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Facebook Robert Lewandowski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Media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4 014 720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Youtube UNICEF Poland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3 804 732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"Tomasz Lis na żywo", TVP2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Dziennikarstwo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TV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2 130 000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776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"Dzień Dobry TVN", TVN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Telewizja śniadaniowa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TV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1 200 000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TELE TYDZIEŃ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1 177 350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ŻYCIE NA GORĄCO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780 790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371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"Pytanie na śniadanie", TVP2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Telewizja śniadaniowa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TV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760 000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Facebook UNICEF Poland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Social Media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689 358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ZWIERCIADŁO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662 200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wiadomosci.onet.pl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528 000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wiadomosci.onet.pl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528 000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TWOJE IMPERIUM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456 180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PARTY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396 660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eurosport.onet.pl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368 600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eurosport.onet.pl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368 600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eurosport.onet.pl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368 600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wiadomosci.wp.pl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347 139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REWIA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333 700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SHOW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329 940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sport.wp.pl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Sport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261 293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SUPER EXPRESS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Drukowane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251 840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5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"W cztery oczy", Polskie Radio Program 4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Dziennikarstwo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Radio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tvn24.pl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255 998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088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money.pl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Ogólne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186 667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52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Blog Anna Lewandowska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Lifestyle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Online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40 000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53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5538" marR="5538" marT="55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38" marR="5538" marT="55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5538" marR="5538" marT="553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25 882 790</a:t>
                      </a:r>
                    </a:p>
                  </a:txBody>
                  <a:tcPr marL="5538" marR="5538" marT="55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419</Words>
  <Application>Microsoft Office PowerPoint</Application>
  <PresentationFormat>Pokaz na ekranie (4:3)</PresentationFormat>
  <Paragraphs>217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Slajd 1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MMalinowska</dc:creator>
  <cp:lastModifiedBy>MMalinowska</cp:lastModifiedBy>
  <cp:revision>3</cp:revision>
  <dcterms:created xsi:type="dcterms:W3CDTF">2015-04-02T09:36:44Z</dcterms:created>
  <dcterms:modified xsi:type="dcterms:W3CDTF">2015-04-02T09:42:47Z</dcterms:modified>
</cp:coreProperties>
</file>