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6" r:id="rId24"/>
    <p:sldId id="279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1" autoAdjust="0"/>
    <p:restoredTop sz="94660"/>
  </p:normalViewPr>
  <p:slideViewPr>
    <p:cSldViewPr>
      <p:cViewPr varScale="1">
        <p:scale>
          <a:sx n="68" d="100"/>
          <a:sy n="68" d="100"/>
        </p:scale>
        <p:origin x="-6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3915-E4A4-441B-A18E-86F9A439B5C9}" type="datetimeFigureOut">
              <a:rPr lang="pl-PL" smtClean="0"/>
              <a:pPr/>
              <a:t>2012-02-24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66D-8989-4C3F-B316-A358A1F962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3915-E4A4-441B-A18E-86F9A439B5C9}" type="datetimeFigureOut">
              <a:rPr lang="pl-PL" smtClean="0"/>
              <a:pPr/>
              <a:t>2012-02-24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66D-8989-4C3F-B316-A358A1F962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3915-E4A4-441B-A18E-86F9A439B5C9}" type="datetimeFigureOut">
              <a:rPr lang="pl-PL" smtClean="0"/>
              <a:pPr/>
              <a:t>2012-02-24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66D-8989-4C3F-B316-A358A1F962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3915-E4A4-441B-A18E-86F9A439B5C9}" type="datetimeFigureOut">
              <a:rPr lang="pl-PL" smtClean="0"/>
              <a:pPr/>
              <a:t>2012-02-24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66D-8989-4C3F-B316-A358A1F962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3915-E4A4-441B-A18E-86F9A439B5C9}" type="datetimeFigureOut">
              <a:rPr lang="pl-PL" smtClean="0"/>
              <a:pPr/>
              <a:t>2012-02-24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66D-8989-4C3F-B316-A358A1F962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3915-E4A4-441B-A18E-86F9A439B5C9}" type="datetimeFigureOut">
              <a:rPr lang="pl-PL" smtClean="0"/>
              <a:pPr/>
              <a:t>2012-02-24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66D-8989-4C3F-B316-A358A1F962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3915-E4A4-441B-A18E-86F9A439B5C9}" type="datetimeFigureOut">
              <a:rPr lang="pl-PL" smtClean="0"/>
              <a:pPr/>
              <a:t>2012-02-24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66D-8989-4C3F-B316-A358A1F962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strip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3915-E4A4-441B-A18E-86F9A439B5C9}" type="datetimeFigureOut">
              <a:rPr lang="pl-PL" smtClean="0"/>
              <a:pPr/>
              <a:t>2012-02-24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66D-8989-4C3F-B316-A358A1F962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strip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3915-E4A4-441B-A18E-86F9A439B5C9}" type="datetimeFigureOut">
              <a:rPr lang="pl-PL" smtClean="0"/>
              <a:pPr/>
              <a:t>2012-02-24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66D-8989-4C3F-B316-A358A1F962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3915-E4A4-441B-A18E-86F9A439B5C9}" type="datetimeFigureOut">
              <a:rPr lang="pl-PL" smtClean="0"/>
              <a:pPr/>
              <a:t>2012-02-24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66D-8989-4C3F-B316-A358A1F962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3915-E4A4-441B-A18E-86F9A439B5C9}" type="datetimeFigureOut">
              <a:rPr lang="pl-PL" smtClean="0"/>
              <a:pPr/>
              <a:t>2012-02-24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37A66D-8989-4C3F-B316-A358A1F962C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7D23915-E4A4-441B-A18E-86F9A439B5C9}" type="datetimeFigureOut">
              <a:rPr lang="pl-PL" smtClean="0"/>
              <a:pPr/>
              <a:t>2012-02-24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37A66D-8989-4C3F-B316-A358A1F962C7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>
    <p:strips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AWLIK\Desktop\Prezentacja-%20Bezpieczny%20krok%20na%20prz&#243;d\VID00011.wm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AWLIK\Desktop\Prezentacja-%20Bezpieczny%20krok%20na%20prz&#243;d\VID00004.wmv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/>
              <a:t>Bezpieczny krok na przód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Szkolny Klub Bezpieczeństwa „Stopka”</a:t>
            </a:r>
          </a:p>
          <a:p>
            <a:pPr algn="ctr"/>
            <a:r>
              <a:rPr lang="pl-P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Publiczna Szkoła Podstawowa nr 2 im. M. Kopernika </a:t>
            </a:r>
          </a:p>
          <a:p>
            <a:pPr algn="ctr"/>
            <a:r>
              <a:rPr lang="pl-P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Dąbrowa Tarnowska </a:t>
            </a:r>
            <a:endParaRPr lang="pl-PL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 descr="C:\Users\GAWLIK\Documents\zdj brd 2010\logo sk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5" y="214290"/>
            <a:ext cx="2571768" cy="1901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5214950"/>
            <a:ext cx="6039758" cy="1071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pole tekstowe 5"/>
          <p:cNvSpPr txBox="1"/>
          <p:nvPr/>
        </p:nvSpPr>
        <p:spPr>
          <a:xfrm>
            <a:off x="785786" y="500042"/>
            <a:ext cx="471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TWÓJ POMYSŁ – TWOJA INICJATYWA</a:t>
            </a:r>
            <a:endParaRPr lang="pl-PL" sz="3600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Każdy coś wie na temat BRD, czyli konkursy wiedzy</a:t>
            </a:r>
            <a:endParaRPr lang="pl-PL" b="1" dirty="0"/>
          </a:p>
        </p:txBody>
      </p:sp>
      <p:pic>
        <p:nvPicPr>
          <p:cNvPr id="10242" name="Picture 2" descr="C:\Users\GAWLIK\Desktop\P119097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1066078">
            <a:off x="428596" y="1785926"/>
            <a:ext cx="4267200" cy="2495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3" name="Picture 3" descr="C:\Users\GAWLIK\Desktop\P11909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10545">
            <a:off x="2786050" y="3657600"/>
            <a:ext cx="3629025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4" name="Picture 4" descr="C:\Users\GAWLIK\Desktop\P11909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27598">
            <a:off x="5429256" y="1928802"/>
            <a:ext cx="3714744" cy="2714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Konkursy plastyczne dla młodych artystów</a:t>
            </a:r>
            <a:endParaRPr lang="pl-PL" dirty="0"/>
          </a:p>
        </p:txBody>
      </p:sp>
      <p:pic>
        <p:nvPicPr>
          <p:cNvPr id="11266" name="Picture 2" descr="C:\Users\GAWLIK\Desktop\Mama pulpit\kat pocz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4000528" cy="3006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GAWLIK\Desktop\Mama pulpit\Nowy folder (3)\zagadk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428736"/>
            <a:ext cx="4267200" cy="263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GAWLIK\Desktop\Mama pulpit\PASY BEZPIECZENSTWA\ZDJ ECIA  PODJETE DZIALANIA\konk plast wypad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730" y="4000480"/>
            <a:ext cx="529227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C:\Users\GAWLIK\Desktop\zd strona skb\P121026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05250"/>
            <a:ext cx="4267200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12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112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112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70" decel="100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70" decel="100000"/>
                                        <p:tgtEl>
                                          <p:spTgt spid="112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28" y="428604"/>
            <a:ext cx="880107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Ulotki, jako małe centra informacyjne</a:t>
            </a:r>
            <a:endParaRPr lang="pl-PL" b="1" dirty="0"/>
          </a:p>
        </p:txBody>
      </p:sp>
      <p:pic>
        <p:nvPicPr>
          <p:cNvPr id="12290" name="Picture 2" descr="C:\Users\GAWLIK\Desktop\Mama pulpit\Nowy folder (3)\ulotka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519833">
            <a:off x="216255" y="2857071"/>
            <a:ext cx="2690936" cy="3675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1" name="Picture 3" descr="C:\Users\GAWLIK\Desktop\P12102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97910">
            <a:off x="2540308" y="1755496"/>
            <a:ext cx="3159140" cy="2389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3" name="Picture 5" descr="C:\Users\GAWLIK\Desktop\Mama pulpit\skb 2011\brosz br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90049">
            <a:off x="4876800" y="4114800"/>
            <a:ext cx="42672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sp2dt.pl/aktualnosci/rozroku20112012/tydzienbrdfoto/P12008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357298"/>
            <a:ext cx="2893215" cy="3857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O bezpieczeństwie drogowym </a:t>
            </a:r>
            <a:br>
              <a:rPr lang="pl-PL" b="1" dirty="0" smtClean="0"/>
            </a:br>
            <a:r>
              <a:rPr lang="pl-PL" b="1" dirty="0" smtClean="0"/>
              <a:t>na innych lekcjach</a:t>
            </a:r>
            <a:endParaRPr lang="pl-PL" b="1" dirty="0"/>
          </a:p>
        </p:txBody>
      </p:sp>
      <p:pic>
        <p:nvPicPr>
          <p:cNvPr id="13314" name="Picture 2" descr="C:\Users\GAWLIK\Desktop\zd strona skb\lek an brd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2000240"/>
            <a:ext cx="42672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5" name="Picture 3" descr="C:\Users\GAWLIK\Desktop\zd strona skb\lek an brd 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3657600"/>
            <a:ext cx="42672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Aktywne metody nauczania</a:t>
            </a:r>
            <a:endParaRPr lang="pl-PL" b="1" dirty="0"/>
          </a:p>
        </p:txBody>
      </p:sp>
      <p:pic>
        <p:nvPicPr>
          <p:cNvPr id="14338" name="Picture 2" descr="C:\Users\GAWLIK\Desktop\Mama pulpit\skb 2011\film edukacj Pamietaj masz\fil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071678"/>
            <a:ext cx="42672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9" name="Picture 3" descr="C:\Users\GAWLIK\Desktop\Mama pulpit\skb 2011\film edukacj Pamietaj masz\P1200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786058"/>
            <a:ext cx="5072066" cy="3804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515352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SKB pilnują porządku na przerwach</a:t>
            </a:r>
            <a:endParaRPr lang="pl-PL" b="1" dirty="0"/>
          </a:p>
        </p:txBody>
      </p:sp>
      <p:pic>
        <p:nvPicPr>
          <p:cNvPr id="15362" name="Picture 2" descr="C:\Users\GAWLIK\Desktop\Mama pulpit\skb 2011\bezp przerw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571612"/>
            <a:ext cx="32004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3" name="Picture 3" descr="C:\Users\GAWLIK\Desktop\Mama pulpit\skb 2011\bezpi prz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643050"/>
            <a:ext cx="32004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-285776"/>
            <a:ext cx="8229600" cy="1143000"/>
          </a:xfrm>
        </p:spPr>
        <p:txBody>
          <a:bodyPr/>
          <a:lstStyle/>
          <a:p>
            <a:pPr algn="ctr"/>
            <a:r>
              <a:rPr lang="pl-PL" b="1" dirty="0" smtClean="0"/>
              <a:t>Kształcimy przyszłe pokolenia</a:t>
            </a:r>
            <a:endParaRPr lang="pl-PL" b="1" dirty="0"/>
          </a:p>
        </p:txBody>
      </p:sp>
      <p:pic>
        <p:nvPicPr>
          <p:cNvPr id="16386" name="Picture 2" descr="C:\Users\GAWLIK\Desktop\Mama pulpit\skb 2011\zab brd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32004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GAWLIK\Desktop\Mama pulpit\skb 2011\mal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000108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C:\Users\GAWLIK\Desktop\Mama pulpit\skb 2011\P12000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2590800"/>
            <a:ext cx="32004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 descr="C:\Users\GAWLIK\Desktop\Mama pulpit\skb 2011\puzz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5500702"/>
            <a:ext cx="1712913" cy="114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6" descr="C:\Users\GAWLIK\Desktop\Mama pulpit\skb 2011\przej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3071810"/>
            <a:ext cx="32004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0"/>
            <a:ext cx="835824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Egzamin na „wzorowego pieszego”</a:t>
            </a:r>
            <a:endParaRPr lang="pl-PL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14554"/>
            <a:ext cx="4476760" cy="299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3533766"/>
            <a:ext cx="4970817" cy="332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7299" y="1357298"/>
            <a:ext cx="4436701" cy="296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algn="ctr"/>
            <a:r>
              <a:rPr lang="pl-PL" dirty="0" smtClean="0"/>
              <a:t>Kartki z Klubowej Kroniki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0591" y="1214422"/>
            <a:ext cx="4203409" cy="289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80267">
            <a:off x="3510530" y="4054211"/>
            <a:ext cx="3985507" cy="2862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06430">
            <a:off x="0" y="1857364"/>
            <a:ext cx="4879240" cy="3324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1214422"/>
            <a:ext cx="4857784" cy="141848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i="1" dirty="0" smtClean="0"/>
              <a:t>Pas uratował życie</a:t>
            </a:r>
            <a:br>
              <a:rPr lang="pl-PL" sz="2700" i="1" dirty="0" smtClean="0"/>
            </a:br>
            <a:r>
              <a:rPr lang="pl-PL" sz="2700" i="1" dirty="0" smtClean="0"/>
              <a:t> małemu Karolkowi</a:t>
            </a:r>
            <a:r>
              <a:rPr lang="pl-PL" i="1" dirty="0" smtClean="0"/>
              <a:t/>
            </a:r>
            <a:br>
              <a:rPr lang="pl-PL" i="1" dirty="0" smtClean="0"/>
            </a:b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57200" y="1935480"/>
            <a:ext cx="4471990" cy="43891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sz="1800" i="1" dirty="0" smtClean="0"/>
              <a:t>     Wczoraj na ulicy Grunwaldzkiej zdarzył się wypadek. Niejaki Stanisław K. jadący samochodem marki Nissan zderzył się z samochodem dostawczym. Pan Kowal wracał ze swoim synem Karolkiem z przedszkola i nie miał zapiętych pasów bezpieczeństwa, dlatego podczas wypadku złamał sobie obie ręce. Karolkowi nic się nie stało, gdyż dziecko pamiętało o zapięciu pasów, ale nie miało fotelika. Rodzic zlekceważył fakt, że małe dziecko powinno być przewożone w foteliku. Karolek bardzo przeżywał, gdy tatusia przewożono do szpitala. Jest to przykład, że zapięte pasy potrafią uratować życie, a na pewno zdrowie. </a:t>
            </a:r>
          </a:p>
          <a:p>
            <a:endParaRPr lang="pl-PL" dirty="0"/>
          </a:p>
        </p:txBody>
      </p:sp>
      <p:sp>
        <p:nvSpPr>
          <p:cNvPr id="8" name="Symbol zastępczy zawartości 4"/>
          <p:cNvSpPr txBox="1">
            <a:spLocks/>
          </p:cNvSpPr>
          <p:nvPr/>
        </p:nvSpPr>
        <p:spPr>
          <a:xfrm>
            <a:off x="4743448" y="1714488"/>
            <a:ext cx="4400552" cy="4389120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pl-PL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pl-PL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W dniu 17 listopada na drodze nr 946 w Dąbrowie Tarnowskiej zdarzył się tragiczny wypadek, w którym przeżyła tylko mała dziewczynka. Auto osobowe wpadło w poślizg i wjechało do pobliskiego rowu zahaczając o drzewo. Na miejscu zginęły 4 osoby, które niestety nie zapięły pasów bezpieczeństwa. Tylko czteroletnia Ela miała zapięte pasy i jechała w foteliku samochodowym odpowiednim do wieku. Jej cała rodzina nie żyje! Czy tak musiało być? Ludzie pamiętajcie, pasy bezpieczeństwa i foteliki samochodowe ratują życie.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pl-PL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4929190" y="928670"/>
            <a:ext cx="4214810" cy="1643066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5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Fotelik samochodowy uratował życie 4 - letniej Eli</a:t>
            </a:r>
            <a:r>
              <a:rPr kumimoji="0" lang="pl-PL" sz="5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5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accent1">
                    <a:lumMod val="75000"/>
                  </a:schemeClr>
                </a:solidFill>
              </a:rPr>
              <a:t>Literackie zmagania młodych </a:t>
            </a:r>
          </a:p>
          <a:p>
            <a:pPr algn="ctr"/>
            <a:r>
              <a:rPr lang="pl-PL" sz="3200" b="1" dirty="0" smtClean="0">
                <a:solidFill>
                  <a:schemeClr val="accent1">
                    <a:lumMod val="75000"/>
                  </a:schemeClr>
                </a:solidFill>
              </a:rPr>
              <a:t>użytkowników dróg</a:t>
            </a:r>
            <a:endParaRPr lang="pl-PL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8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8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4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algn="ctr"/>
            <a:r>
              <a:rPr lang="pl-PL" b="1" dirty="0" smtClean="0"/>
              <a:t>Zarząd</a:t>
            </a:r>
            <a:r>
              <a:rPr lang="pl-PL" dirty="0" smtClean="0"/>
              <a:t> </a:t>
            </a:r>
            <a:r>
              <a:rPr lang="pl-PL" b="1" dirty="0" smtClean="0"/>
              <a:t>SKB</a:t>
            </a:r>
            <a:endParaRPr lang="pl-PL" b="1" dirty="0"/>
          </a:p>
        </p:txBody>
      </p:sp>
      <p:pic>
        <p:nvPicPr>
          <p:cNvPr id="2051" name="Picture 3" descr="C:\Users\GAWLIK\Desktop\Mama pulpit\skb 2011\zdj zarzad skb\P119096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6054342" cy="5098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pole tekstowe 6"/>
          <p:cNvSpPr txBox="1"/>
          <p:nvPr/>
        </p:nvSpPr>
        <p:spPr>
          <a:xfrm>
            <a:off x="6429388" y="1142984"/>
            <a:ext cx="250033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Przewodniczący:</a:t>
            </a:r>
          </a:p>
          <a:p>
            <a:r>
              <a:rPr lang="pl-PL" b="1" dirty="0" smtClean="0"/>
              <a:t>Piotr Klimowski</a:t>
            </a:r>
          </a:p>
          <a:p>
            <a:endParaRPr lang="pl-PL" b="1" dirty="0"/>
          </a:p>
          <a:p>
            <a:r>
              <a:rPr lang="pl-PL" dirty="0" smtClean="0"/>
              <a:t>Zastępca:</a:t>
            </a:r>
          </a:p>
          <a:p>
            <a:r>
              <a:rPr lang="pl-PL" b="1" dirty="0" smtClean="0"/>
              <a:t>Katarzyna Korzec</a:t>
            </a:r>
          </a:p>
          <a:p>
            <a:endParaRPr lang="pl-PL" b="1" dirty="0"/>
          </a:p>
          <a:p>
            <a:r>
              <a:rPr lang="pl-PL" dirty="0" smtClean="0"/>
              <a:t>Sekretarz:</a:t>
            </a:r>
          </a:p>
          <a:p>
            <a:r>
              <a:rPr lang="pl-PL" b="1" dirty="0" smtClean="0"/>
              <a:t>Aleksandra Czupryna</a:t>
            </a:r>
          </a:p>
          <a:p>
            <a:endParaRPr lang="pl-PL" b="1" dirty="0"/>
          </a:p>
          <a:p>
            <a:r>
              <a:rPr lang="pl-PL" dirty="0" smtClean="0"/>
              <a:t>Sekcja dziennikarska:</a:t>
            </a:r>
          </a:p>
          <a:p>
            <a:r>
              <a:rPr lang="pl-PL" b="1" dirty="0" smtClean="0"/>
              <a:t>Natalia </a:t>
            </a:r>
            <a:r>
              <a:rPr lang="pl-PL" b="1" dirty="0" err="1" smtClean="0"/>
              <a:t>Trędota</a:t>
            </a:r>
            <a:r>
              <a:rPr lang="pl-PL" b="1" dirty="0" smtClean="0"/>
              <a:t>, Natalia Pietras, </a:t>
            </a:r>
          </a:p>
          <a:p>
            <a:r>
              <a:rPr lang="pl-PL" b="1" dirty="0" smtClean="0"/>
              <a:t>Kasia Półchłopek, Sas Wiktoria, Małgorzata Kupiec, Jakub Boryczka</a:t>
            </a:r>
          </a:p>
          <a:p>
            <a:endParaRPr lang="pl-PL" b="1" dirty="0"/>
          </a:p>
          <a:p>
            <a:r>
              <a:rPr lang="pl-PL" dirty="0" smtClean="0"/>
              <a:t>Opiekun:</a:t>
            </a:r>
          </a:p>
          <a:p>
            <a:r>
              <a:rPr lang="pl-PL" b="1" dirty="0" smtClean="0"/>
              <a:t>Małgorzata Gawlik</a:t>
            </a:r>
            <a:endParaRPr lang="pl-PL" b="1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pPr algn="ctr"/>
            <a:r>
              <a:rPr lang="pl-PL" b="1" dirty="0" smtClean="0"/>
              <a:t>Edukacyjny teledysk</a:t>
            </a:r>
            <a:endParaRPr lang="pl-PL" b="1" dirty="0"/>
          </a:p>
        </p:txBody>
      </p:sp>
      <p:pic>
        <p:nvPicPr>
          <p:cNvPr id="4" name="VID0001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0034" y="1571612"/>
            <a:ext cx="8358246" cy="5086366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Zakładki do książek– każdy sposób jest dobry na zachęcenie dzieci</a:t>
            </a:r>
            <a:endParaRPr lang="pl-PL" b="1" dirty="0"/>
          </a:p>
        </p:txBody>
      </p:sp>
      <p:pic>
        <p:nvPicPr>
          <p:cNvPr id="5122" name="Picture 2" descr="C:\Users\GAWLIK\Desktop\Mama pulpit\skb 2011\za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3116"/>
            <a:ext cx="5099059" cy="3824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3" name="Picture 3" descr="C:\Users\GAWLIK\Desktop\Mama pulpit\skb 2011\zak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7101" y="1928802"/>
            <a:ext cx="3696899" cy="4929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pPr algn="ctr"/>
            <a:r>
              <a:rPr lang="pl-PL" b="1" dirty="0" smtClean="0"/>
              <a:t>Nasz pomysł – komiks o BRD</a:t>
            </a:r>
            <a:endParaRPr lang="pl-PL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928532">
            <a:off x="610489" y="1404912"/>
            <a:ext cx="3129188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1367">
            <a:off x="2446721" y="3318526"/>
            <a:ext cx="4424189" cy="3318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285860"/>
            <a:ext cx="3182239" cy="4711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err="1" smtClean="0"/>
              <a:t>Cheerliderskie</a:t>
            </a:r>
            <a:r>
              <a:rPr lang="pl-PL" b="1" dirty="0" smtClean="0"/>
              <a:t> popisy </a:t>
            </a:r>
            <a:br>
              <a:rPr lang="pl-PL" b="1" dirty="0" smtClean="0"/>
            </a:br>
            <a:r>
              <a:rPr lang="pl-PL" b="1" dirty="0" smtClean="0"/>
              <a:t>o tematyce BRD</a:t>
            </a:r>
            <a:endParaRPr lang="pl-PL" b="1" dirty="0"/>
          </a:p>
        </p:txBody>
      </p:sp>
      <p:pic>
        <p:nvPicPr>
          <p:cNvPr id="4" name="VID00004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7224" y="1785926"/>
            <a:ext cx="7405686" cy="4929198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571472" y="2285992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pl-PL" sz="9600" dirty="0" smtClean="0"/>
              <a:t>Koniec</a:t>
            </a:r>
            <a:endParaRPr lang="pl-PL" sz="9600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Wizyta na Komendzie Policji</a:t>
            </a:r>
            <a:endParaRPr lang="pl-PL" b="1" dirty="0"/>
          </a:p>
        </p:txBody>
      </p:sp>
      <p:pic>
        <p:nvPicPr>
          <p:cNvPr id="3074" name="Picture 2" descr="C:\Users\GAWLIK\Desktop\P12006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571612"/>
            <a:ext cx="3491981" cy="2428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C:\Users\GAWLIK\Desktop\P1200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85926"/>
            <a:ext cx="3696917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GAWLIK\Desktop\P12006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4071942"/>
            <a:ext cx="3500430" cy="2625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Pierwsza Pomoc </a:t>
            </a:r>
            <a:br>
              <a:rPr lang="pl-PL" b="1" dirty="0" smtClean="0"/>
            </a:br>
            <a:r>
              <a:rPr lang="pl-PL" sz="4400" b="1" i="1" dirty="0" smtClean="0"/>
              <a:t>Czyli jak ratować ludzkie życie ? </a:t>
            </a:r>
            <a:endParaRPr lang="pl-PL" sz="4400" b="1" i="1" dirty="0"/>
          </a:p>
        </p:txBody>
      </p:sp>
      <p:pic>
        <p:nvPicPr>
          <p:cNvPr id="4098" name="Picture 2" descr="C:\Users\GAWLIK\Desktop\P12005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1928803"/>
            <a:ext cx="4476782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GAWLIK\Desktop\P1200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143248"/>
            <a:ext cx="4286248" cy="321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F:\zdj BRD 2011 TBRD\P12009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2643182"/>
            <a:ext cx="3161114" cy="4214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GAWLIK\Desktop\P120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500174"/>
            <a:ext cx="2946800" cy="3929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15352" cy="1143000"/>
          </a:xfrm>
        </p:spPr>
        <p:txBody>
          <a:bodyPr>
            <a:normAutofit/>
          </a:bodyPr>
          <a:lstStyle/>
          <a:p>
            <a:r>
              <a:rPr lang="pl-PL" sz="4400" b="1" dirty="0" smtClean="0"/>
              <a:t>„Słoneczko” </a:t>
            </a:r>
            <a:r>
              <a:rPr lang="pl-PL" sz="4400" dirty="0" smtClean="0"/>
              <a:t>– Zapnij pasy kierowco !</a:t>
            </a:r>
            <a:endParaRPr lang="pl-PL" sz="4400" dirty="0"/>
          </a:p>
        </p:txBody>
      </p:sp>
      <p:pic>
        <p:nvPicPr>
          <p:cNvPr id="5124" name="Picture 4" descr="C:\Users\GAWLIK\Desktop\P1200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857628"/>
            <a:ext cx="4000496" cy="3000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2" name="Picture 2" descr="C:\Users\GAWLIK\Desktop\P120021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736"/>
            <a:ext cx="3956051" cy="2967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8229600" cy="1143000"/>
          </a:xfrm>
        </p:spPr>
        <p:txBody>
          <a:bodyPr/>
          <a:lstStyle/>
          <a:p>
            <a:pPr algn="ctr"/>
            <a:r>
              <a:rPr lang="pl-PL" b="1" dirty="0" smtClean="0"/>
              <a:t>Skutecznie promujemy BRD</a:t>
            </a:r>
            <a:endParaRPr lang="pl-PL" b="1" dirty="0"/>
          </a:p>
        </p:txBody>
      </p:sp>
      <p:pic>
        <p:nvPicPr>
          <p:cNvPr id="6146" name="Picture 2" descr="C:\Users\GAWLIK\Desktop\P1200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206" y="1931435"/>
            <a:ext cx="7566007" cy="4393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GAWLIK\Desktop\zd strona skb\P12000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1138170">
            <a:off x="5190607" y="1520771"/>
            <a:ext cx="2571768" cy="1943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401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Noś odblaski! Świeć przykładem </a:t>
            </a:r>
            <a:r>
              <a:rPr lang="pl-PL" b="1" dirty="0" smtClean="0">
                <a:sym typeface="Wingdings" pitchFamily="2" charset="2"/>
              </a:rPr>
              <a:t></a:t>
            </a:r>
            <a:endParaRPr lang="pl-PL" b="1" dirty="0"/>
          </a:p>
        </p:txBody>
      </p:sp>
      <p:pic>
        <p:nvPicPr>
          <p:cNvPr id="7171" name="Picture 3" descr="C:\Users\GAWLIK\Desktop\pasy bezp 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79456">
            <a:off x="4143372" y="3286124"/>
            <a:ext cx="4500594" cy="339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C:\Users\GAWLIK\Desktop\pasy bezp 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40481">
            <a:off x="214282" y="1857364"/>
            <a:ext cx="3873765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/>
          <a:lstStyle/>
          <a:p>
            <a:pPr algn="ctr"/>
            <a:r>
              <a:rPr lang="pl-PL" b="1" dirty="0" smtClean="0"/>
              <a:t>SKB i akcja na mieście</a:t>
            </a:r>
            <a:endParaRPr lang="pl-PL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327881">
            <a:off x="214282" y="2000240"/>
            <a:ext cx="3292078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14111">
            <a:off x="3857620" y="2357430"/>
            <a:ext cx="4953013" cy="3714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64436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Nasz pomysł - kolorowanki </a:t>
            </a:r>
            <a:br>
              <a:rPr lang="pl-PL" b="1" dirty="0" smtClean="0"/>
            </a:br>
            <a:r>
              <a:rPr lang="pl-PL" b="1" dirty="0" smtClean="0"/>
              <a:t>dla najmłodszych</a:t>
            </a:r>
            <a:endParaRPr lang="pl-PL" b="1" dirty="0"/>
          </a:p>
        </p:txBody>
      </p:sp>
      <p:pic>
        <p:nvPicPr>
          <p:cNvPr id="9218" name="Picture 2" descr="C:\Users\GAWLIK\Desktop\Mama pulpit\Malowanki\Scan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98152">
            <a:off x="5210003" y="3497520"/>
            <a:ext cx="3786313" cy="2754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GAWLIK\Desktop\P121029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480573">
            <a:off x="6460240" y="858324"/>
            <a:ext cx="2386882" cy="306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C:\Users\GAWLIK\Desktop\P12102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57133">
            <a:off x="2896459" y="2112487"/>
            <a:ext cx="2813678" cy="400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5" descr="C:\Users\GAWLIK\Desktop\Mama pulpit\Malowanki\Scan 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25851">
            <a:off x="958493" y="3915829"/>
            <a:ext cx="2040141" cy="289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2" name="Picture 6" descr="C:\Users\GAWLIK\Desktop\P12102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38054">
            <a:off x="382995" y="986845"/>
            <a:ext cx="2085937" cy="3428999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269</TotalTime>
  <Words>284</Words>
  <Application>Microsoft Office PowerPoint</Application>
  <PresentationFormat>Pokaz na ekranie (4:3)</PresentationFormat>
  <Paragraphs>49</Paragraphs>
  <Slides>24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Przepływ</vt:lpstr>
      <vt:lpstr>Bezpieczny krok na przód</vt:lpstr>
      <vt:lpstr>Zarząd SKB</vt:lpstr>
      <vt:lpstr>Wizyta na Komendzie Policji</vt:lpstr>
      <vt:lpstr>Pierwsza Pomoc  Czyli jak ratować ludzkie życie ? </vt:lpstr>
      <vt:lpstr>„Słoneczko” – Zapnij pasy kierowco !</vt:lpstr>
      <vt:lpstr>Skutecznie promujemy BRD</vt:lpstr>
      <vt:lpstr>Noś odblaski! Świeć przykładem </vt:lpstr>
      <vt:lpstr>SKB i akcja na mieście</vt:lpstr>
      <vt:lpstr>Nasz pomysł - kolorowanki  dla najmłodszych</vt:lpstr>
      <vt:lpstr>Każdy coś wie na temat BRD, czyli konkursy wiedzy</vt:lpstr>
      <vt:lpstr>Konkursy plastyczne dla młodych artystów</vt:lpstr>
      <vt:lpstr>Ulotki, jako małe centra informacyjne</vt:lpstr>
      <vt:lpstr>O bezpieczeństwie drogowym  na innych lekcjach</vt:lpstr>
      <vt:lpstr>Aktywne metody nauczania</vt:lpstr>
      <vt:lpstr>SKB pilnują porządku na przerwach</vt:lpstr>
      <vt:lpstr>Kształcimy przyszłe pokolenia</vt:lpstr>
      <vt:lpstr>Egzamin na „wzorowego pieszego”</vt:lpstr>
      <vt:lpstr>Kartki z Klubowej Kroniki</vt:lpstr>
      <vt:lpstr>Pas uratował życie  małemu Karolkowi </vt:lpstr>
      <vt:lpstr>Edukacyjny teledysk</vt:lpstr>
      <vt:lpstr>Zakładki do książek– każdy sposób jest dobry na zachęcenie dzieci</vt:lpstr>
      <vt:lpstr>Nasz pomysł – komiks o BRD</vt:lpstr>
      <vt:lpstr>Cheerliderskie popisy  o tematyce BRD</vt:lpstr>
      <vt:lpstr>Koniec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Bezpieczny krok na przód</dc:title>
  <dc:creator>GAWLIK</dc:creator>
  <cp:lastModifiedBy>GAWLIK</cp:lastModifiedBy>
  <cp:revision>45</cp:revision>
  <dcterms:created xsi:type="dcterms:W3CDTF">2012-02-21T17:46:25Z</dcterms:created>
  <dcterms:modified xsi:type="dcterms:W3CDTF">2012-02-24T11:16:40Z</dcterms:modified>
</cp:coreProperties>
</file>